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FFFFFF"/>
                </a:solidFill>
                <a:latin typeface="Century Gothic"/>
              </a:rPr>
              <a:t>Click to move the slide</a:t>
            </a:r>
          </a:p>
        </p:txBody>
      </p:sp>
      <p:sp>
        <p:nvSpPr>
          <p:cNvPr id="85"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86"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 </a:t>
            </a:r>
          </a:p>
        </p:txBody>
      </p:sp>
      <p:sp>
        <p:nvSpPr>
          <p:cNvPr id="8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 </a:t>
            </a:r>
          </a:p>
        </p:txBody>
      </p:sp>
      <p:sp>
        <p:nvSpPr>
          <p:cNvPr id="8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 </a:t>
            </a:r>
          </a:p>
        </p:txBody>
      </p:sp>
      <p:sp>
        <p:nvSpPr>
          <p:cNvPr id="8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191DBC4F-C412-41CE-AAD1-777D1DD4BF4A}" type="slidenum">
              <a:rPr lang="en-GB" sz="1400" b="0" strike="noStrike" spc="-1">
                <a:latin typeface="Times New Roman"/>
              </a:rPr>
              <a:t>‹#›</a:t>
            </a:fld>
            <a:endParaRPr lang="en-GB" sz="1400" b="0" strike="noStrike" spc="-1">
              <a:latin typeface="Times New Roman"/>
            </a:endParaRPr>
          </a:p>
        </p:txBody>
      </p:sp>
    </p:spTree>
    <p:extLst>
      <p:ext uri="{BB962C8B-B14F-4D97-AF65-F5344CB8AC3E}">
        <p14:creationId xmlns:p14="http://schemas.microsoft.com/office/powerpoint/2010/main" val="43985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noRot="1" noChangeAspect="1"/>
          </p:cNvSpPr>
          <p:nvPr>
            <p:ph type="sldImg"/>
          </p:nvPr>
        </p:nvSpPr>
        <p:spPr>
          <a:xfrm>
            <a:off x="425450" y="1238250"/>
            <a:ext cx="5943600" cy="3343275"/>
          </a:xfrm>
          <a:prstGeom prst="rect">
            <a:avLst/>
          </a:prstGeom>
        </p:spPr>
      </p:sp>
      <p:sp>
        <p:nvSpPr>
          <p:cNvPr id="131" name="PlaceHolder 2"/>
          <p:cNvSpPr>
            <a:spLocks noGrp="1"/>
          </p:cNvSpPr>
          <p:nvPr>
            <p:ph type="body"/>
          </p:nvPr>
        </p:nvSpPr>
        <p:spPr>
          <a:xfrm>
            <a:off x="679320" y="4767120"/>
            <a:ext cx="5435280" cy="3900240"/>
          </a:xfrm>
          <a:prstGeom prst="rect">
            <a:avLst/>
          </a:prstGeom>
        </p:spPr>
        <p:txBody>
          <a:bodyPr>
            <a:noAutofit/>
          </a:bodyPr>
          <a:lstStyle/>
          <a:p>
            <a:endParaRPr lang="en-GB" sz="2000" b="0" strike="noStrike" spc="-1">
              <a:latin typeface="Arial"/>
            </a:endParaRPr>
          </a:p>
        </p:txBody>
      </p:sp>
      <p:sp>
        <p:nvSpPr>
          <p:cNvPr id="132"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83C86BA9-F463-4F87-9CCE-7703D41E1967}" type="slidenum">
              <a:rPr lang="en-GB" sz="1200" b="0" strike="noStrike" spc="-1">
                <a:solidFill>
                  <a:srgbClr val="000000"/>
                </a:solidFill>
                <a:latin typeface="+mn-lt"/>
                <a:ea typeface="+mn-ea"/>
              </a:rPr>
              <a:t>1</a:t>
            </a:fld>
            <a:endParaRPr lang="en-GB" sz="1200" b="0" strike="noStrike" spc="-1">
              <a:latin typeface="Times New Roman"/>
            </a:endParaRPr>
          </a:p>
        </p:txBody>
      </p:sp>
    </p:spTree>
    <p:extLst>
      <p:ext uri="{BB962C8B-B14F-4D97-AF65-F5344CB8AC3E}">
        <p14:creationId xmlns:p14="http://schemas.microsoft.com/office/powerpoint/2010/main" val="405747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noRot="1" noChangeAspect="1"/>
          </p:cNvSpPr>
          <p:nvPr>
            <p:ph type="sldImg"/>
          </p:nvPr>
        </p:nvSpPr>
        <p:spPr>
          <a:xfrm>
            <a:off x="425450" y="1238250"/>
            <a:ext cx="5943600" cy="3343275"/>
          </a:xfrm>
          <a:prstGeom prst="rect">
            <a:avLst/>
          </a:prstGeom>
        </p:spPr>
      </p:sp>
      <p:sp>
        <p:nvSpPr>
          <p:cNvPr id="158" name="PlaceHolder 2"/>
          <p:cNvSpPr>
            <a:spLocks noGrp="1"/>
          </p:cNvSpPr>
          <p:nvPr>
            <p:ph type="body"/>
          </p:nvPr>
        </p:nvSpPr>
        <p:spPr>
          <a:xfrm>
            <a:off x="679320" y="4767120"/>
            <a:ext cx="5435280" cy="3900240"/>
          </a:xfrm>
          <a:prstGeom prst="rect">
            <a:avLst/>
          </a:prstGeom>
        </p:spPr>
        <p:txBody>
          <a:bodyPr>
            <a:noAutofit/>
          </a:bodyPr>
          <a:lstStyle/>
          <a:p>
            <a:endParaRPr lang="en-GB" sz="2000" b="0" strike="noStrike" spc="-1">
              <a:latin typeface="Arial"/>
            </a:endParaRPr>
          </a:p>
        </p:txBody>
      </p:sp>
      <p:sp>
        <p:nvSpPr>
          <p:cNvPr id="159"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A1C2E07A-2E05-42E7-8F15-D2D0DF4EBECF}" type="slidenum">
              <a:rPr lang="en-GB" sz="1200" b="0" strike="noStrike" spc="-1">
                <a:solidFill>
                  <a:srgbClr val="000000"/>
                </a:solidFill>
                <a:latin typeface="+mn-lt"/>
                <a:ea typeface="+mn-ea"/>
              </a:rPr>
              <a:t>14</a:t>
            </a:fld>
            <a:endParaRPr lang="en-GB" sz="1200" b="0" strike="noStrike" spc="-1">
              <a:latin typeface="Times New Roman"/>
            </a:endParaRPr>
          </a:p>
        </p:txBody>
      </p:sp>
    </p:spTree>
    <p:extLst>
      <p:ext uri="{BB962C8B-B14F-4D97-AF65-F5344CB8AC3E}">
        <p14:creationId xmlns:p14="http://schemas.microsoft.com/office/powerpoint/2010/main" val="130452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noRot="1" noChangeAspect="1"/>
          </p:cNvSpPr>
          <p:nvPr>
            <p:ph type="sldImg"/>
          </p:nvPr>
        </p:nvSpPr>
        <p:spPr>
          <a:xfrm>
            <a:off x="425450" y="1238250"/>
            <a:ext cx="5943600" cy="3343275"/>
          </a:xfrm>
          <a:prstGeom prst="rect">
            <a:avLst/>
          </a:prstGeom>
        </p:spPr>
      </p:sp>
      <p:sp>
        <p:nvSpPr>
          <p:cNvPr id="134" name="PlaceHolder 2"/>
          <p:cNvSpPr>
            <a:spLocks noGrp="1"/>
          </p:cNvSpPr>
          <p:nvPr>
            <p:ph type="body"/>
          </p:nvPr>
        </p:nvSpPr>
        <p:spPr>
          <a:xfrm>
            <a:off x="679320" y="4767120"/>
            <a:ext cx="5435280" cy="3900240"/>
          </a:xfrm>
          <a:prstGeom prst="rect">
            <a:avLst/>
          </a:prstGeom>
        </p:spPr>
        <p:txBody>
          <a:bodyPr>
            <a:noAutofit/>
          </a:bodyPr>
          <a:lstStyle/>
          <a:p>
            <a:pPr marL="216000" indent="-216000">
              <a:lnSpc>
                <a:spcPct val="100000"/>
              </a:lnSpc>
            </a:pPr>
            <a:endParaRPr lang="en-GB" sz="2000" b="0" strike="noStrike" spc="-1">
              <a:latin typeface="Arial"/>
            </a:endParaRPr>
          </a:p>
          <a:p>
            <a:pPr marL="216000" indent="-216000">
              <a:lnSpc>
                <a:spcPct val="100000"/>
              </a:lnSpc>
            </a:pPr>
            <a:r>
              <a:rPr lang="en-GB" sz="2000" b="0" strike="noStrike" spc="-1">
                <a:latin typeface="Arial"/>
              </a:rPr>
              <a:t> </a:t>
            </a:r>
          </a:p>
          <a:p>
            <a:pPr marL="216000" indent="-216000">
              <a:lnSpc>
                <a:spcPct val="100000"/>
              </a:lnSpc>
            </a:pPr>
            <a:endParaRPr lang="en-GB" sz="2000" b="0" strike="noStrike" spc="-1">
              <a:latin typeface="Arial"/>
            </a:endParaRPr>
          </a:p>
        </p:txBody>
      </p:sp>
      <p:sp>
        <p:nvSpPr>
          <p:cNvPr id="135"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EC0A93C9-3F60-41A5-9941-ECDDB4BE63AF}" type="slidenum">
              <a:rPr lang="en-GB" sz="1200" b="0" strike="noStrike" spc="-1">
                <a:solidFill>
                  <a:srgbClr val="000000"/>
                </a:solidFill>
                <a:latin typeface="+mn-lt"/>
                <a:ea typeface="+mn-ea"/>
              </a:rPr>
              <a:t>3</a:t>
            </a:fld>
            <a:endParaRPr lang="en-GB" sz="1200" b="0" strike="noStrike" spc="-1">
              <a:latin typeface="Times New Roman"/>
            </a:endParaRPr>
          </a:p>
        </p:txBody>
      </p:sp>
    </p:spTree>
    <p:extLst>
      <p:ext uri="{BB962C8B-B14F-4D97-AF65-F5344CB8AC3E}">
        <p14:creationId xmlns:p14="http://schemas.microsoft.com/office/powerpoint/2010/main" val="423846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noRot="1" noChangeAspect="1"/>
          </p:cNvSpPr>
          <p:nvPr>
            <p:ph type="sldImg"/>
          </p:nvPr>
        </p:nvSpPr>
        <p:spPr>
          <a:xfrm>
            <a:off x="425450" y="1238250"/>
            <a:ext cx="5943600" cy="3343275"/>
          </a:xfrm>
          <a:prstGeom prst="rect">
            <a:avLst/>
          </a:prstGeom>
        </p:spPr>
      </p:sp>
      <p:sp>
        <p:nvSpPr>
          <p:cNvPr id="137" name="PlaceHolder 2"/>
          <p:cNvSpPr>
            <a:spLocks noGrp="1"/>
          </p:cNvSpPr>
          <p:nvPr>
            <p:ph type="body"/>
          </p:nvPr>
        </p:nvSpPr>
        <p:spPr>
          <a:xfrm>
            <a:off x="679320" y="4767120"/>
            <a:ext cx="5435280" cy="3900240"/>
          </a:xfrm>
          <a:prstGeom prst="rect">
            <a:avLst/>
          </a:prstGeom>
        </p:spPr>
        <p:txBody>
          <a:bodyPr>
            <a:noAutofit/>
          </a:bodyPr>
          <a:lstStyle/>
          <a:p>
            <a:endParaRPr lang="en-GB" sz="2000" b="0" strike="noStrike" spc="-1">
              <a:latin typeface="Arial"/>
            </a:endParaRPr>
          </a:p>
        </p:txBody>
      </p:sp>
      <p:sp>
        <p:nvSpPr>
          <p:cNvPr id="138"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AF5DDEBF-B2C7-4EFE-8582-5B3EB4D349F1}" type="slidenum">
              <a:rPr lang="en-GB" sz="1200" b="0" strike="noStrike" spc="-1">
                <a:solidFill>
                  <a:srgbClr val="000000"/>
                </a:solidFill>
                <a:latin typeface="+mn-lt"/>
                <a:ea typeface="+mn-ea"/>
              </a:rPr>
              <a:t>4</a:t>
            </a:fld>
            <a:endParaRPr lang="en-GB" sz="1200" b="0" strike="noStrike" spc="-1">
              <a:latin typeface="Times New Roman"/>
            </a:endParaRPr>
          </a:p>
        </p:txBody>
      </p:sp>
    </p:spTree>
    <p:extLst>
      <p:ext uri="{BB962C8B-B14F-4D97-AF65-F5344CB8AC3E}">
        <p14:creationId xmlns:p14="http://schemas.microsoft.com/office/powerpoint/2010/main" val="81675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noRot="1" noChangeAspect="1"/>
          </p:cNvSpPr>
          <p:nvPr>
            <p:ph type="sldImg"/>
          </p:nvPr>
        </p:nvSpPr>
        <p:spPr>
          <a:xfrm>
            <a:off x="425520" y="1238400"/>
            <a:ext cx="5943240" cy="3342960"/>
          </a:xfrm>
          <a:prstGeom prst="rect">
            <a:avLst/>
          </a:prstGeom>
        </p:spPr>
      </p:sp>
      <p:sp>
        <p:nvSpPr>
          <p:cNvPr id="140" name="PlaceHolder 2"/>
          <p:cNvSpPr>
            <a:spLocks noGrp="1"/>
          </p:cNvSpPr>
          <p:nvPr>
            <p:ph type="body"/>
          </p:nvPr>
        </p:nvSpPr>
        <p:spPr>
          <a:xfrm>
            <a:off x="679320" y="4767120"/>
            <a:ext cx="5435280" cy="3900240"/>
          </a:xfrm>
          <a:prstGeom prst="rect">
            <a:avLst/>
          </a:prstGeom>
        </p:spPr>
        <p:txBody>
          <a:bodyPr>
            <a:noAutofit/>
          </a:bodyPr>
          <a:lstStyle/>
          <a:p>
            <a:pPr marL="216000" indent="-216000">
              <a:lnSpc>
                <a:spcPct val="100000"/>
              </a:lnSpc>
            </a:pPr>
            <a:r>
              <a:rPr lang="en-GB" sz="2000" b="0" strike="noStrike" spc="-1">
                <a:latin typeface="Arial"/>
              </a:rPr>
              <a:t>Comments from our two participants from Darlington Social Club</a:t>
            </a:r>
          </a:p>
        </p:txBody>
      </p:sp>
      <p:sp>
        <p:nvSpPr>
          <p:cNvPr id="141"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CF763247-EB8D-414C-8945-9B8A729A989B}" type="slidenum">
              <a:rPr lang="en-GB" sz="1200" b="0" strike="noStrike" spc="-1">
                <a:solidFill>
                  <a:srgbClr val="000000"/>
                </a:solidFill>
                <a:latin typeface="+mn-lt"/>
                <a:ea typeface="+mn-ea"/>
              </a:rPr>
              <a:t>6</a:t>
            </a:fld>
            <a:endParaRPr lang="en-GB" sz="1200" b="0" strike="noStrike" spc="-1">
              <a:latin typeface="Times New Roman"/>
            </a:endParaRPr>
          </a:p>
        </p:txBody>
      </p:sp>
    </p:spTree>
    <p:extLst>
      <p:ext uri="{BB962C8B-B14F-4D97-AF65-F5344CB8AC3E}">
        <p14:creationId xmlns:p14="http://schemas.microsoft.com/office/powerpoint/2010/main" val="60840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noRot="1" noChangeAspect="1"/>
          </p:cNvSpPr>
          <p:nvPr>
            <p:ph type="sldImg"/>
          </p:nvPr>
        </p:nvSpPr>
        <p:spPr>
          <a:xfrm>
            <a:off x="425520" y="1238400"/>
            <a:ext cx="5943240" cy="3342960"/>
          </a:xfrm>
          <a:prstGeom prst="rect">
            <a:avLst/>
          </a:prstGeom>
        </p:spPr>
      </p:sp>
      <p:sp>
        <p:nvSpPr>
          <p:cNvPr id="143" name="PlaceHolder 2"/>
          <p:cNvSpPr>
            <a:spLocks noGrp="1"/>
          </p:cNvSpPr>
          <p:nvPr>
            <p:ph type="body"/>
          </p:nvPr>
        </p:nvSpPr>
        <p:spPr>
          <a:xfrm>
            <a:off x="679320" y="4767120"/>
            <a:ext cx="5435280" cy="3900240"/>
          </a:xfrm>
          <a:prstGeom prst="rect">
            <a:avLst/>
          </a:prstGeom>
        </p:spPr>
        <p:txBody>
          <a:bodyPr>
            <a:noAutofit/>
          </a:bodyPr>
          <a:lstStyle/>
          <a:p>
            <a:endParaRPr lang="en-GB" sz="2000" b="0" strike="noStrike" spc="-1">
              <a:latin typeface="Arial"/>
            </a:endParaRPr>
          </a:p>
        </p:txBody>
      </p:sp>
      <p:sp>
        <p:nvSpPr>
          <p:cNvPr id="144"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A7BC53D4-38FD-495D-B62F-C52DAEF0DBFB}" type="slidenum">
              <a:rPr lang="en-GB" sz="1200" b="0" strike="noStrike" spc="-1">
                <a:solidFill>
                  <a:srgbClr val="000000"/>
                </a:solidFill>
                <a:latin typeface="+mn-lt"/>
                <a:ea typeface="+mn-ea"/>
              </a:rPr>
              <a:t>8</a:t>
            </a:fld>
            <a:endParaRPr lang="en-GB" sz="1200" b="0" strike="noStrike" spc="-1">
              <a:latin typeface="Times New Roman"/>
            </a:endParaRPr>
          </a:p>
        </p:txBody>
      </p:sp>
    </p:spTree>
    <p:extLst>
      <p:ext uri="{BB962C8B-B14F-4D97-AF65-F5344CB8AC3E}">
        <p14:creationId xmlns:p14="http://schemas.microsoft.com/office/powerpoint/2010/main" val="288540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noRot="1" noChangeAspect="1"/>
          </p:cNvSpPr>
          <p:nvPr>
            <p:ph type="sldImg"/>
          </p:nvPr>
        </p:nvSpPr>
        <p:spPr>
          <a:xfrm>
            <a:off x="425450" y="1238250"/>
            <a:ext cx="5943600" cy="3343275"/>
          </a:xfrm>
          <a:prstGeom prst="rect">
            <a:avLst/>
          </a:prstGeom>
        </p:spPr>
      </p:sp>
      <p:sp>
        <p:nvSpPr>
          <p:cNvPr id="146" name="PlaceHolder 2"/>
          <p:cNvSpPr>
            <a:spLocks noGrp="1"/>
          </p:cNvSpPr>
          <p:nvPr>
            <p:ph type="body"/>
          </p:nvPr>
        </p:nvSpPr>
        <p:spPr>
          <a:xfrm>
            <a:off x="679320" y="4767120"/>
            <a:ext cx="5435280" cy="3900240"/>
          </a:xfrm>
          <a:prstGeom prst="rect">
            <a:avLst/>
          </a:prstGeom>
        </p:spPr>
        <p:txBody>
          <a:bodyPr>
            <a:noAutofit/>
          </a:bodyPr>
          <a:lstStyle/>
          <a:p>
            <a:endParaRPr lang="en-GB" sz="2000" b="0" strike="noStrike" spc="-1">
              <a:latin typeface="Arial"/>
            </a:endParaRPr>
          </a:p>
        </p:txBody>
      </p:sp>
      <p:sp>
        <p:nvSpPr>
          <p:cNvPr id="147"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CCE668B0-18E6-43EB-BFA9-5D00109319C7}" type="slidenum">
              <a:rPr lang="en-GB" sz="1200" b="0" strike="noStrike" spc="-1">
                <a:solidFill>
                  <a:srgbClr val="000000"/>
                </a:solidFill>
                <a:latin typeface="+mn-lt"/>
                <a:ea typeface="+mn-ea"/>
              </a:rPr>
              <a:t>10</a:t>
            </a:fld>
            <a:endParaRPr lang="en-GB" sz="1200" b="0" strike="noStrike" spc="-1">
              <a:latin typeface="Times New Roman"/>
            </a:endParaRPr>
          </a:p>
        </p:txBody>
      </p:sp>
    </p:spTree>
    <p:extLst>
      <p:ext uri="{BB962C8B-B14F-4D97-AF65-F5344CB8AC3E}">
        <p14:creationId xmlns:p14="http://schemas.microsoft.com/office/powerpoint/2010/main" val="36271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noRot="1" noChangeAspect="1"/>
          </p:cNvSpPr>
          <p:nvPr>
            <p:ph type="sldImg"/>
          </p:nvPr>
        </p:nvSpPr>
        <p:spPr>
          <a:xfrm>
            <a:off x="425450" y="1238250"/>
            <a:ext cx="5943600" cy="3343275"/>
          </a:xfrm>
          <a:prstGeom prst="rect">
            <a:avLst/>
          </a:prstGeom>
        </p:spPr>
      </p:sp>
      <p:sp>
        <p:nvSpPr>
          <p:cNvPr id="149" name="PlaceHolder 2"/>
          <p:cNvSpPr>
            <a:spLocks noGrp="1"/>
          </p:cNvSpPr>
          <p:nvPr>
            <p:ph type="body"/>
          </p:nvPr>
        </p:nvSpPr>
        <p:spPr>
          <a:xfrm>
            <a:off x="679320" y="4767120"/>
            <a:ext cx="5435280" cy="3900240"/>
          </a:xfrm>
          <a:prstGeom prst="rect">
            <a:avLst/>
          </a:prstGeom>
        </p:spPr>
        <p:txBody>
          <a:bodyPr>
            <a:noAutofit/>
          </a:bodyPr>
          <a:lstStyle/>
          <a:p>
            <a:endParaRPr lang="en-GB" sz="2000" b="0" strike="noStrike" spc="-1">
              <a:latin typeface="Arial"/>
            </a:endParaRPr>
          </a:p>
        </p:txBody>
      </p:sp>
      <p:sp>
        <p:nvSpPr>
          <p:cNvPr id="150"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3C3A894D-4015-40BF-8320-C810307D6E03}" type="slidenum">
              <a:rPr lang="en-GB" sz="1200" b="0" strike="noStrike" spc="-1">
                <a:solidFill>
                  <a:srgbClr val="000000"/>
                </a:solidFill>
                <a:latin typeface="+mn-lt"/>
                <a:ea typeface="+mn-ea"/>
              </a:rPr>
              <a:t>11</a:t>
            </a:fld>
            <a:endParaRPr lang="en-GB" sz="1200" b="0" strike="noStrike" spc="-1">
              <a:latin typeface="Times New Roman"/>
            </a:endParaRPr>
          </a:p>
        </p:txBody>
      </p:sp>
    </p:spTree>
    <p:extLst>
      <p:ext uri="{BB962C8B-B14F-4D97-AF65-F5344CB8AC3E}">
        <p14:creationId xmlns:p14="http://schemas.microsoft.com/office/powerpoint/2010/main" val="403581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noRot="1" noChangeAspect="1"/>
          </p:cNvSpPr>
          <p:nvPr>
            <p:ph type="sldImg"/>
          </p:nvPr>
        </p:nvSpPr>
        <p:spPr>
          <a:xfrm>
            <a:off x="425520" y="1238400"/>
            <a:ext cx="5943240" cy="3342960"/>
          </a:xfrm>
          <a:prstGeom prst="rect">
            <a:avLst/>
          </a:prstGeom>
        </p:spPr>
      </p:sp>
      <p:sp>
        <p:nvSpPr>
          <p:cNvPr id="152" name="PlaceHolder 2"/>
          <p:cNvSpPr>
            <a:spLocks noGrp="1"/>
          </p:cNvSpPr>
          <p:nvPr>
            <p:ph type="body"/>
          </p:nvPr>
        </p:nvSpPr>
        <p:spPr>
          <a:xfrm>
            <a:off x="679320" y="4767120"/>
            <a:ext cx="5435280" cy="3900240"/>
          </a:xfrm>
          <a:prstGeom prst="rect">
            <a:avLst/>
          </a:prstGeom>
        </p:spPr>
        <p:txBody>
          <a:bodyPr>
            <a:noAutofit/>
          </a:bodyPr>
          <a:lstStyle/>
          <a:p>
            <a:endParaRPr lang="en-GB" sz="2000" b="0" strike="noStrike" spc="-1">
              <a:latin typeface="Arial"/>
            </a:endParaRPr>
          </a:p>
        </p:txBody>
      </p:sp>
      <p:sp>
        <p:nvSpPr>
          <p:cNvPr id="153"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2858F61F-851D-4605-902C-A75898AE267D}" type="slidenum">
              <a:rPr lang="en-GB" sz="1200" b="0" strike="noStrike" spc="-1">
                <a:solidFill>
                  <a:srgbClr val="000000"/>
                </a:solidFill>
                <a:latin typeface="+mn-lt"/>
                <a:ea typeface="+mn-ea"/>
              </a:rPr>
              <a:t>12</a:t>
            </a:fld>
            <a:endParaRPr lang="en-GB" sz="1200" b="0" strike="noStrike" spc="-1">
              <a:latin typeface="Times New Roman"/>
            </a:endParaRPr>
          </a:p>
        </p:txBody>
      </p:sp>
    </p:spTree>
    <p:extLst>
      <p:ext uri="{BB962C8B-B14F-4D97-AF65-F5344CB8AC3E}">
        <p14:creationId xmlns:p14="http://schemas.microsoft.com/office/powerpoint/2010/main" val="209765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noRot="1" noChangeAspect="1"/>
          </p:cNvSpPr>
          <p:nvPr>
            <p:ph type="sldImg"/>
          </p:nvPr>
        </p:nvSpPr>
        <p:spPr>
          <a:xfrm>
            <a:off x="425450" y="1238250"/>
            <a:ext cx="5943600" cy="3343275"/>
          </a:xfrm>
          <a:prstGeom prst="rect">
            <a:avLst/>
          </a:prstGeom>
        </p:spPr>
      </p:sp>
      <p:sp>
        <p:nvSpPr>
          <p:cNvPr id="155" name="PlaceHolder 2"/>
          <p:cNvSpPr>
            <a:spLocks noGrp="1"/>
          </p:cNvSpPr>
          <p:nvPr>
            <p:ph type="body"/>
          </p:nvPr>
        </p:nvSpPr>
        <p:spPr>
          <a:xfrm>
            <a:off x="679320" y="4767120"/>
            <a:ext cx="5435280" cy="3900240"/>
          </a:xfrm>
          <a:prstGeom prst="rect">
            <a:avLst/>
          </a:prstGeom>
        </p:spPr>
        <p:txBody>
          <a:bodyPr>
            <a:noAutofit/>
          </a:bodyPr>
          <a:lstStyle/>
          <a:p>
            <a:endParaRPr lang="en-GB" sz="2000" b="0" strike="noStrike" spc="-1">
              <a:latin typeface="Arial"/>
            </a:endParaRPr>
          </a:p>
        </p:txBody>
      </p:sp>
      <p:sp>
        <p:nvSpPr>
          <p:cNvPr id="156" name="TextShape 3"/>
          <p:cNvSpPr txBox="1"/>
          <p:nvPr/>
        </p:nvSpPr>
        <p:spPr>
          <a:xfrm>
            <a:off x="3848760" y="9408960"/>
            <a:ext cx="2944080" cy="496800"/>
          </a:xfrm>
          <a:prstGeom prst="rect">
            <a:avLst/>
          </a:prstGeom>
          <a:noFill/>
          <a:ln>
            <a:noFill/>
          </a:ln>
        </p:spPr>
        <p:txBody>
          <a:bodyPr anchor="b">
            <a:noAutofit/>
          </a:bodyPr>
          <a:lstStyle/>
          <a:p>
            <a:pPr algn="r">
              <a:lnSpc>
                <a:spcPct val="100000"/>
              </a:lnSpc>
            </a:pPr>
            <a:fld id="{38D77826-DC24-4589-B2DA-CF22DE749A3A}" type="slidenum">
              <a:rPr lang="en-GB" sz="1200" b="0" strike="noStrike" spc="-1">
                <a:solidFill>
                  <a:srgbClr val="000000"/>
                </a:solidFill>
                <a:latin typeface="+mn-lt"/>
                <a:ea typeface="+mn-ea"/>
              </a:rPr>
              <a:t>13</a:t>
            </a:fld>
            <a:endParaRPr lang="en-GB" sz="1200" b="0" strike="noStrike" spc="-1">
              <a:latin typeface="Times New Roman"/>
            </a:endParaRPr>
          </a:p>
        </p:txBody>
      </p:sp>
    </p:spTree>
    <p:extLst>
      <p:ext uri="{BB962C8B-B14F-4D97-AF65-F5344CB8AC3E}">
        <p14:creationId xmlns:p14="http://schemas.microsoft.com/office/powerpoint/2010/main" val="32979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28" name="PlaceHolder 2"/>
          <p:cNvSpPr>
            <a:spLocks noGrp="1"/>
          </p:cNvSpPr>
          <p:nvPr>
            <p:ph type="body"/>
          </p:nvPr>
        </p:nvSpPr>
        <p:spPr>
          <a:xfrm>
            <a:off x="818640" y="2222280"/>
            <a:ext cx="1055412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29" name="PlaceHolder 3"/>
          <p:cNvSpPr>
            <a:spLocks noGrp="1"/>
          </p:cNvSpPr>
          <p:nvPr>
            <p:ph type="body"/>
          </p:nvPr>
        </p:nvSpPr>
        <p:spPr>
          <a:xfrm>
            <a:off x="818640" y="4121640"/>
            <a:ext cx="1055412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31" name="PlaceHolder 2"/>
          <p:cNvSpPr>
            <a:spLocks noGrp="1"/>
          </p:cNvSpPr>
          <p:nvPr>
            <p:ph type="body"/>
          </p:nvPr>
        </p:nvSpPr>
        <p:spPr>
          <a:xfrm>
            <a:off x="81864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32" name="PlaceHolder 3"/>
          <p:cNvSpPr>
            <a:spLocks noGrp="1"/>
          </p:cNvSpPr>
          <p:nvPr>
            <p:ph type="body"/>
          </p:nvPr>
        </p:nvSpPr>
        <p:spPr>
          <a:xfrm>
            <a:off x="622656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33" name="PlaceHolder 4"/>
          <p:cNvSpPr>
            <a:spLocks noGrp="1"/>
          </p:cNvSpPr>
          <p:nvPr>
            <p:ph type="body"/>
          </p:nvPr>
        </p:nvSpPr>
        <p:spPr>
          <a:xfrm>
            <a:off x="818640" y="412164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34" name="PlaceHolder 5"/>
          <p:cNvSpPr>
            <a:spLocks noGrp="1"/>
          </p:cNvSpPr>
          <p:nvPr>
            <p:ph type="body"/>
          </p:nvPr>
        </p:nvSpPr>
        <p:spPr>
          <a:xfrm>
            <a:off x="6226560" y="412164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36" name="PlaceHolder 2"/>
          <p:cNvSpPr>
            <a:spLocks noGrp="1"/>
          </p:cNvSpPr>
          <p:nvPr>
            <p:ph type="body"/>
          </p:nvPr>
        </p:nvSpPr>
        <p:spPr>
          <a:xfrm>
            <a:off x="818640" y="222228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37" name="PlaceHolder 3"/>
          <p:cNvSpPr>
            <a:spLocks noGrp="1"/>
          </p:cNvSpPr>
          <p:nvPr>
            <p:ph type="body"/>
          </p:nvPr>
        </p:nvSpPr>
        <p:spPr>
          <a:xfrm>
            <a:off x="4386960" y="222228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38" name="PlaceHolder 4"/>
          <p:cNvSpPr>
            <a:spLocks noGrp="1"/>
          </p:cNvSpPr>
          <p:nvPr>
            <p:ph type="body"/>
          </p:nvPr>
        </p:nvSpPr>
        <p:spPr>
          <a:xfrm>
            <a:off x="7955280" y="222228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39" name="PlaceHolder 5"/>
          <p:cNvSpPr>
            <a:spLocks noGrp="1"/>
          </p:cNvSpPr>
          <p:nvPr>
            <p:ph type="body"/>
          </p:nvPr>
        </p:nvSpPr>
        <p:spPr>
          <a:xfrm>
            <a:off x="818640" y="412164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40" name="PlaceHolder 6"/>
          <p:cNvSpPr>
            <a:spLocks noGrp="1"/>
          </p:cNvSpPr>
          <p:nvPr>
            <p:ph type="body"/>
          </p:nvPr>
        </p:nvSpPr>
        <p:spPr>
          <a:xfrm>
            <a:off x="4386960" y="412164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41" name="PlaceHolder 7"/>
          <p:cNvSpPr>
            <a:spLocks noGrp="1"/>
          </p:cNvSpPr>
          <p:nvPr>
            <p:ph type="body"/>
          </p:nvPr>
        </p:nvSpPr>
        <p:spPr>
          <a:xfrm>
            <a:off x="7955280" y="412164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49" name="PlaceHolder 2"/>
          <p:cNvSpPr>
            <a:spLocks noGrp="1"/>
          </p:cNvSpPr>
          <p:nvPr>
            <p:ph type="subTitle"/>
          </p:nvPr>
        </p:nvSpPr>
        <p:spPr>
          <a:xfrm>
            <a:off x="818640" y="2222280"/>
            <a:ext cx="10554120" cy="36360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51" name="PlaceHolder 2"/>
          <p:cNvSpPr>
            <a:spLocks noGrp="1"/>
          </p:cNvSpPr>
          <p:nvPr>
            <p:ph type="body"/>
          </p:nvPr>
        </p:nvSpPr>
        <p:spPr>
          <a:xfrm>
            <a:off x="818640" y="2222280"/>
            <a:ext cx="1055412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53" name="PlaceHolder 2"/>
          <p:cNvSpPr>
            <a:spLocks noGrp="1"/>
          </p:cNvSpPr>
          <p:nvPr>
            <p:ph type="body"/>
          </p:nvPr>
        </p:nvSpPr>
        <p:spPr>
          <a:xfrm>
            <a:off x="818640" y="2222280"/>
            <a:ext cx="515016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54" name="PlaceHolder 3"/>
          <p:cNvSpPr>
            <a:spLocks noGrp="1"/>
          </p:cNvSpPr>
          <p:nvPr>
            <p:ph type="body"/>
          </p:nvPr>
        </p:nvSpPr>
        <p:spPr>
          <a:xfrm>
            <a:off x="6226560" y="2222280"/>
            <a:ext cx="515016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810000" y="447120"/>
            <a:ext cx="10571760" cy="4498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58" name="PlaceHolder 2"/>
          <p:cNvSpPr>
            <a:spLocks noGrp="1"/>
          </p:cNvSpPr>
          <p:nvPr>
            <p:ph type="body"/>
          </p:nvPr>
        </p:nvSpPr>
        <p:spPr>
          <a:xfrm>
            <a:off x="81864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59" name="PlaceHolder 3"/>
          <p:cNvSpPr>
            <a:spLocks noGrp="1"/>
          </p:cNvSpPr>
          <p:nvPr>
            <p:ph type="body"/>
          </p:nvPr>
        </p:nvSpPr>
        <p:spPr>
          <a:xfrm>
            <a:off x="6226560" y="2222280"/>
            <a:ext cx="515016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60" name="PlaceHolder 4"/>
          <p:cNvSpPr>
            <a:spLocks noGrp="1"/>
          </p:cNvSpPr>
          <p:nvPr>
            <p:ph type="body"/>
          </p:nvPr>
        </p:nvSpPr>
        <p:spPr>
          <a:xfrm>
            <a:off x="818640" y="412164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7" name="PlaceHolder 2"/>
          <p:cNvSpPr>
            <a:spLocks noGrp="1"/>
          </p:cNvSpPr>
          <p:nvPr>
            <p:ph type="subTitle"/>
          </p:nvPr>
        </p:nvSpPr>
        <p:spPr>
          <a:xfrm>
            <a:off x="818640" y="2222280"/>
            <a:ext cx="10554120" cy="36360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62" name="PlaceHolder 2"/>
          <p:cNvSpPr>
            <a:spLocks noGrp="1"/>
          </p:cNvSpPr>
          <p:nvPr>
            <p:ph type="body"/>
          </p:nvPr>
        </p:nvSpPr>
        <p:spPr>
          <a:xfrm>
            <a:off x="818640" y="2222280"/>
            <a:ext cx="515016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63" name="PlaceHolder 3"/>
          <p:cNvSpPr>
            <a:spLocks noGrp="1"/>
          </p:cNvSpPr>
          <p:nvPr>
            <p:ph type="body"/>
          </p:nvPr>
        </p:nvSpPr>
        <p:spPr>
          <a:xfrm>
            <a:off x="622656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64" name="PlaceHolder 4"/>
          <p:cNvSpPr>
            <a:spLocks noGrp="1"/>
          </p:cNvSpPr>
          <p:nvPr>
            <p:ph type="body"/>
          </p:nvPr>
        </p:nvSpPr>
        <p:spPr>
          <a:xfrm>
            <a:off x="6226560" y="412164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66" name="PlaceHolder 2"/>
          <p:cNvSpPr>
            <a:spLocks noGrp="1"/>
          </p:cNvSpPr>
          <p:nvPr>
            <p:ph type="body"/>
          </p:nvPr>
        </p:nvSpPr>
        <p:spPr>
          <a:xfrm>
            <a:off x="81864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67" name="PlaceHolder 3"/>
          <p:cNvSpPr>
            <a:spLocks noGrp="1"/>
          </p:cNvSpPr>
          <p:nvPr>
            <p:ph type="body"/>
          </p:nvPr>
        </p:nvSpPr>
        <p:spPr>
          <a:xfrm>
            <a:off x="622656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68" name="PlaceHolder 4"/>
          <p:cNvSpPr>
            <a:spLocks noGrp="1"/>
          </p:cNvSpPr>
          <p:nvPr>
            <p:ph type="body"/>
          </p:nvPr>
        </p:nvSpPr>
        <p:spPr>
          <a:xfrm>
            <a:off x="818640" y="4121640"/>
            <a:ext cx="1055412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70" name="PlaceHolder 2"/>
          <p:cNvSpPr>
            <a:spLocks noGrp="1"/>
          </p:cNvSpPr>
          <p:nvPr>
            <p:ph type="body"/>
          </p:nvPr>
        </p:nvSpPr>
        <p:spPr>
          <a:xfrm>
            <a:off x="818640" y="2222280"/>
            <a:ext cx="1055412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71" name="PlaceHolder 3"/>
          <p:cNvSpPr>
            <a:spLocks noGrp="1"/>
          </p:cNvSpPr>
          <p:nvPr>
            <p:ph type="body"/>
          </p:nvPr>
        </p:nvSpPr>
        <p:spPr>
          <a:xfrm>
            <a:off x="818640" y="4121640"/>
            <a:ext cx="1055412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73" name="PlaceHolder 2"/>
          <p:cNvSpPr>
            <a:spLocks noGrp="1"/>
          </p:cNvSpPr>
          <p:nvPr>
            <p:ph type="body"/>
          </p:nvPr>
        </p:nvSpPr>
        <p:spPr>
          <a:xfrm>
            <a:off x="81864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74" name="PlaceHolder 3"/>
          <p:cNvSpPr>
            <a:spLocks noGrp="1"/>
          </p:cNvSpPr>
          <p:nvPr>
            <p:ph type="body"/>
          </p:nvPr>
        </p:nvSpPr>
        <p:spPr>
          <a:xfrm>
            <a:off x="622656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75" name="PlaceHolder 4"/>
          <p:cNvSpPr>
            <a:spLocks noGrp="1"/>
          </p:cNvSpPr>
          <p:nvPr>
            <p:ph type="body"/>
          </p:nvPr>
        </p:nvSpPr>
        <p:spPr>
          <a:xfrm>
            <a:off x="818640" y="412164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76" name="PlaceHolder 5"/>
          <p:cNvSpPr>
            <a:spLocks noGrp="1"/>
          </p:cNvSpPr>
          <p:nvPr>
            <p:ph type="body"/>
          </p:nvPr>
        </p:nvSpPr>
        <p:spPr>
          <a:xfrm>
            <a:off x="6226560" y="412164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78" name="PlaceHolder 2"/>
          <p:cNvSpPr>
            <a:spLocks noGrp="1"/>
          </p:cNvSpPr>
          <p:nvPr>
            <p:ph type="body"/>
          </p:nvPr>
        </p:nvSpPr>
        <p:spPr>
          <a:xfrm>
            <a:off x="818640" y="222228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79" name="PlaceHolder 3"/>
          <p:cNvSpPr>
            <a:spLocks noGrp="1"/>
          </p:cNvSpPr>
          <p:nvPr>
            <p:ph type="body"/>
          </p:nvPr>
        </p:nvSpPr>
        <p:spPr>
          <a:xfrm>
            <a:off x="4386960" y="222228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80" name="PlaceHolder 4"/>
          <p:cNvSpPr>
            <a:spLocks noGrp="1"/>
          </p:cNvSpPr>
          <p:nvPr>
            <p:ph type="body"/>
          </p:nvPr>
        </p:nvSpPr>
        <p:spPr>
          <a:xfrm>
            <a:off x="7955280" y="222228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81" name="PlaceHolder 5"/>
          <p:cNvSpPr>
            <a:spLocks noGrp="1"/>
          </p:cNvSpPr>
          <p:nvPr>
            <p:ph type="body"/>
          </p:nvPr>
        </p:nvSpPr>
        <p:spPr>
          <a:xfrm>
            <a:off x="818640" y="412164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82" name="PlaceHolder 6"/>
          <p:cNvSpPr>
            <a:spLocks noGrp="1"/>
          </p:cNvSpPr>
          <p:nvPr>
            <p:ph type="body"/>
          </p:nvPr>
        </p:nvSpPr>
        <p:spPr>
          <a:xfrm>
            <a:off x="4386960" y="412164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83" name="PlaceHolder 7"/>
          <p:cNvSpPr>
            <a:spLocks noGrp="1"/>
          </p:cNvSpPr>
          <p:nvPr>
            <p:ph type="body"/>
          </p:nvPr>
        </p:nvSpPr>
        <p:spPr>
          <a:xfrm>
            <a:off x="7955280" y="4121640"/>
            <a:ext cx="339804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9" name="PlaceHolder 2"/>
          <p:cNvSpPr>
            <a:spLocks noGrp="1"/>
          </p:cNvSpPr>
          <p:nvPr>
            <p:ph type="body"/>
          </p:nvPr>
        </p:nvSpPr>
        <p:spPr>
          <a:xfrm>
            <a:off x="818640" y="2222280"/>
            <a:ext cx="1055412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11" name="PlaceHolder 2"/>
          <p:cNvSpPr>
            <a:spLocks noGrp="1"/>
          </p:cNvSpPr>
          <p:nvPr>
            <p:ph type="body"/>
          </p:nvPr>
        </p:nvSpPr>
        <p:spPr>
          <a:xfrm>
            <a:off x="818640" y="2222280"/>
            <a:ext cx="515016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12" name="PlaceHolder 3"/>
          <p:cNvSpPr>
            <a:spLocks noGrp="1"/>
          </p:cNvSpPr>
          <p:nvPr>
            <p:ph type="body"/>
          </p:nvPr>
        </p:nvSpPr>
        <p:spPr>
          <a:xfrm>
            <a:off x="6226560" y="2222280"/>
            <a:ext cx="515016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810000" y="447120"/>
            <a:ext cx="10571760" cy="4498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16" name="PlaceHolder 2"/>
          <p:cNvSpPr>
            <a:spLocks noGrp="1"/>
          </p:cNvSpPr>
          <p:nvPr>
            <p:ph type="body"/>
          </p:nvPr>
        </p:nvSpPr>
        <p:spPr>
          <a:xfrm>
            <a:off x="81864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17" name="PlaceHolder 3"/>
          <p:cNvSpPr>
            <a:spLocks noGrp="1"/>
          </p:cNvSpPr>
          <p:nvPr>
            <p:ph type="body"/>
          </p:nvPr>
        </p:nvSpPr>
        <p:spPr>
          <a:xfrm>
            <a:off x="6226560" y="2222280"/>
            <a:ext cx="515016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18" name="PlaceHolder 4"/>
          <p:cNvSpPr>
            <a:spLocks noGrp="1"/>
          </p:cNvSpPr>
          <p:nvPr>
            <p:ph type="body"/>
          </p:nvPr>
        </p:nvSpPr>
        <p:spPr>
          <a:xfrm>
            <a:off x="818640" y="412164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20" name="PlaceHolder 2"/>
          <p:cNvSpPr>
            <a:spLocks noGrp="1"/>
          </p:cNvSpPr>
          <p:nvPr>
            <p:ph type="body"/>
          </p:nvPr>
        </p:nvSpPr>
        <p:spPr>
          <a:xfrm>
            <a:off x="818640" y="2222280"/>
            <a:ext cx="5150160" cy="363600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21" name="PlaceHolder 3"/>
          <p:cNvSpPr>
            <a:spLocks noGrp="1"/>
          </p:cNvSpPr>
          <p:nvPr>
            <p:ph type="body"/>
          </p:nvPr>
        </p:nvSpPr>
        <p:spPr>
          <a:xfrm>
            <a:off x="622656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22" name="PlaceHolder 4"/>
          <p:cNvSpPr>
            <a:spLocks noGrp="1"/>
          </p:cNvSpPr>
          <p:nvPr>
            <p:ph type="body"/>
          </p:nvPr>
        </p:nvSpPr>
        <p:spPr>
          <a:xfrm>
            <a:off x="6226560" y="412164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10000" y="447120"/>
            <a:ext cx="10571760" cy="9702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24" name="PlaceHolder 2"/>
          <p:cNvSpPr>
            <a:spLocks noGrp="1"/>
          </p:cNvSpPr>
          <p:nvPr>
            <p:ph type="body"/>
          </p:nvPr>
        </p:nvSpPr>
        <p:spPr>
          <a:xfrm>
            <a:off x="81864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25" name="PlaceHolder 3"/>
          <p:cNvSpPr>
            <a:spLocks noGrp="1"/>
          </p:cNvSpPr>
          <p:nvPr>
            <p:ph type="body"/>
          </p:nvPr>
        </p:nvSpPr>
        <p:spPr>
          <a:xfrm>
            <a:off x="6226560" y="2222280"/>
            <a:ext cx="515016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
        <p:nvSpPr>
          <p:cNvPr id="26" name="PlaceHolder 4"/>
          <p:cNvSpPr>
            <a:spLocks noGrp="1"/>
          </p:cNvSpPr>
          <p:nvPr>
            <p:ph type="body"/>
          </p:nvPr>
        </p:nvSpPr>
        <p:spPr>
          <a:xfrm>
            <a:off x="818640" y="4121640"/>
            <a:ext cx="10554120" cy="1734120"/>
          </a:xfrm>
          <a:prstGeom prst="rect">
            <a:avLst/>
          </a:prstGeom>
        </p:spPr>
        <p:txBody>
          <a:bodyPr lIns="0" tIns="0" rIns="0" bIns="0">
            <a:normAutofit/>
          </a:bodyPr>
          <a:lstStyle/>
          <a:p>
            <a:endParaRPr lang="en-US" sz="1800" b="0" strike="noStrike" spc="-1">
              <a:solidFill>
                <a:srgbClr val="FFFFFF"/>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55F51"/>
        </a:solidFill>
        <a:effectLst/>
      </p:bgPr>
    </p:bg>
    <p:spTree>
      <p:nvGrpSpPr>
        <p:cNvPr id="1" name=""/>
        <p:cNvGrpSpPr/>
        <p:nvPr/>
      </p:nvGrpSpPr>
      <p:grpSpPr>
        <a:xfrm>
          <a:off x="0" y="0"/>
          <a:ext cx="0" cy="0"/>
          <a:chOff x="0" y="0"/>
          <a:chExt cx="0" cy="0"/>
        </a:xfrm>
      </p:grpSpPr>
      <p:sp>
        <p:nvSpPr>
          <p:cNvPr id="6" name="CustomShape 1"/>
          <p:cNvSpPr/>
          <p:nvPr/>
        </p:nvSpPr>
        <p:spPr>
          <a:xfrm>
            <a:off x="0" y="-3240"/>
            <a:ext cx="12191760" cy="5203440"/>
          </a:xfrm>
          <a:custGeom>
            <a:avLst/>
            <a:gdLst/>
            <a:ahLst/>
            <a:cxnLst/>
            <a:rect l="l" t="t"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0">
            <a:blip r:embed="rId14"/>
            <a:tile/>
          </a:blipFill>
          <a:ln cap="rnd">
            <a:round/>
          </a:ln>
        </p:spPr>
        <p:style>
          <a:lnRef idx="1">
            <a:schemeClr val="accent1"/>
          </a:lnRef>
          <a:fillRef idx="3">
            <a:schemeClr val="accent1"/>
          </a:fillRef>
          <a:effectRef idx="2">
            <a:schemeClr val="accent1"/>
          </a:effectRef>
          <a:fontRef idx="minor"/>
        </p:style>
      </p:sp>
      <p:sp>
        <p:nvSpPr>
          <p:cNvPr id="7" name="PlaceHolder 2"/>
          <p:cNvSpPr>
            <a:spLocks noGrp="1"/>
          </p:cNvSpPr>
          <p:nvPr>
            <p:ph type="title"/>
          </p:nvPr>
        </p:nvSpPr>
        <p:spPr>
          <a:xfrm>
            <a:off x="810000" y="1449000"/>
            <a:ext cx="10571760" cy="2970720"/>
          </a:xfrm>
          <a:prstGeom prst="rect">
            <a:avLst/>
          </a:prstGeom>
        </p:spPr>
        <p:txBody>
          <a:bodyPr anchor="b">
            <a:noAutofit/>
          </a:bodyPr>
          <a:lstStyle/>
          <a:p>
            <a:pPr>
              <a:lnSpc>
                <a:spcPct val="100000"/>
              </a:lnSpc>
            </a:pPr>
            <a:r>
              <a:rPr lang="en-US" sz="5400" b="1" strike="noStrike" spc="-1">
                <a:solidFill>
                  <a:srgbClr val="FEFEFE"/>
                </a:solidFill>
                <a:latin typeface="Century Gothic"/>
              </a:rPr>
              <a:t>Click to edit Master title style</a:t>
            </a:r>
            <a:endParaRPr lang="en-US" sz="5400" b="0" strike="noStrike" spc="-1">
              <a:solidFill>
                <a:srgbClr val="FFFFFF"/>
              </a:solidFill>
              <a:latin typeface="Century Gothic"/>
            </a:endParaRPr>
          </a:p>
        </p:txBody>
      </p:sp>
      <p:sp>
        <p:nvSpPr>
          <p:cNvPr id="2" name="PlaceHolder 3"/>
          <p:cNvSpPr>
            <a:spLocks noGrp="1"/>
          </p:cNvSpPr>
          <p:nvPr>
            <p:ph type="dt"/>
          </p:nvPr>
        </p:nvSpPr>
        <p:spPr>
          <a:xfrm>
            <a:off x="9334800" y="6041520"/>
            <a:ext cx="1343520" cy="364680"/>
          </a:xfrm>
          <a:prstGeom prst="rect">
            <a:avLst/>
          </a:prstGeom>
        </p:spPr>
        <p:txBody>
          <a:bodyPr anchor="b">
            <a:noAutofit/>
          </a:bodyPr>
          <a:lstStyle/>
          <a:p>
            <a:pPr algn="r">
              <a:lnSpc>
                <a:spcPct val="100000"/>
              </a:lnSpc>
            </a:pPr>
            <a:fld id="{ACD8C774-BC50-486C-BBE3-399B3062D1A2}" type="datetime">
              <a:rPr lang="en-GB" sz="900" b="0" strike="noStrike" spc="-1">
                <a:solidFill>
                  <a:srgbClr val="FFFFFF"/>
                </a:solidFill>
                <a:latin typeface="Century Gothic"/>
              </a:rPr>
              <a:t>10/11/2020</a:t>
            </a:fld>
            <a:endParaRPr lang="en-GB" sz="900" b="0" strike="noStrike" spc="-1">
              <a:latin typeface="Times New Roman"/>
            </a:endParaRPr>
          </a:p>
        </p:txBody>
      </p:sp>
      <p:sp>
        <p:nvSpPr>
          <p:cNvPr id="3" name="PlaceHolder 4"/>
          <p:cNvSpPr>
            <a:spLocks noGrp="1"/>
          </p:cNvSpPr>
          <p:nvPr>
            <p:ph type="ftr"/>
          </p:nvPr>
        </p:nvSpPr>
        <p:spPr>
          <a:xfrm>
            <a:off x="451440" y="6041520"/>
            <a:ext cx="8643960" cy="364680"/>
          </a:xfrm>
          <a:prstGeom prst="rect">
            <a:avLst/>
          </a:prstGeom>
        </p:spPr>
        <p:txBody>
          <a:bodyPr anchor="b">
            <a:noAutofit/>
          </a:bodyPr>
          <a:lstStyle/>
          <a:p>
            <a:endParaRPr lang="en-GB" sz="2400" b="0" strike="noStrike" spc="-1">
              <a:latin typeface="Times New Roman"/>
            </a:endParaRPr>
          </a:p>
        </p:txBody>
      </p:sp>
      <p:sp>
        <p:nvSpPr>
          <p:cNvPr id="4" name="PlaceHolder 5"/>
          <p:cNvSpPr>
            <a:spLocks noGrp="1"/>
          </p:cNvSpPr>
          <p:nvPr>
            <p:ph type="sldNum"/>
          </p:nvPr>
        </p:nvSpPr>
        <p:spPr>
          <a:xfrm>
            <a:off x="10678320" y="5915880"/>
            <a:ext cx="1061640" cy="490320"/>
          </a:xfrm>
          <a:prstGeom prst="rect">
            <a:avLst/>
          </a:prstGeom>
        </p:spPr>
        <p:txBody>
          <a:bodyPr bIns="10800" anchor="b">
            <a:noAutofit/>
          </a:bodyPr>
          <a:lstStyle/>
          <a:p>
            <a:pPr algn="r">
              <a:lnSpc>
                <a:spcPct val="100000"/>
              </a:lnSpc>
            </a:pPr>
            <a:fld id="{DF062A57-D407-4B9D-B43B-5C615E81E8FE}" type="slidenum">
              <a:rPr lang="en-GB" sz="2000" b="0" strike="noStrike" spc="-1">
                <a:solidFill>
                  <a:srgbClr val="549E39"/>
                </a:solidFill>
                <a:latin typeface="Century Gothic"/>
              </a:rPr>
              <a:t>‹#›</a:t>
            </a:fld>
            <a:endParaRPr lang="en-GB" sz="2000" b="0" strike="noStrike" spc="-1">
              <a:latin typeface="Times New Roman"/>
            </a:endParaRPr>
          </a:p>
        </p:txBody>
      </p:sp>
      <p:sp>
        <p:nvSpPr>
          <p:cNvPr id="5" name="PlaceHolder 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FFFFFF"/>
                </a:solidFill>
                <a:latin typeface="Century Gothic"/>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FFFFFF"/>
                </a:solidFill>
                <a:latin typeface="Century Gothic"/>
              </a:rPr>
              <a:t>Second Outline Level</a:t>
            </a:r>
          </a:p>
          <a:p>
            <a:pPr marL="1296000" lvl="2" indent="-288000">
              <a:spcBef>
                <a:spcPts val="850"/>
              </a:spcBef>
              <a:buClr>
                <a:srgbClr val="000000"/>
              </a:buClr>
              <a:buSzPct val="45000"/>
              <a:buFont typeface="Wingdings" charset="2"/>
              <a:buChar char=""/>
            </a:pPr>
            <a:r>
              <a:rPr lang="en-US" sz="1200" b="0" strike="noStrike" spc="-1">
                <a:solidFill>
                  <a:srgbClr val="FFFFFF"/>
                </a:solidFill>
                <a:latin typeface="Century Gothic"/>
              </a:rPr>
              <a:t>Third Outline Level</a:t>
            </a:r>
          </a:p>
          <a:p>
            <a:pPr marL="1728000" lvl="3" indent="-216000">
              <a:spcBef>
                <a:spcPts val="567"/>
              </a:spcBef>
              <a:buClr>
                <a:srgbClr val="000000"/>
              </a:buClr>
              <a:buSzPct val="75000"/>
              <a:buFont typeface="Symbol" charset="2"/>
              <a:buChar char=""/>
            </a:pPr>
            <a:r>
              <a:rPr lang="en-US" sz="1200" b="0" strike="noStrike" spc="-1">
                <a:solidFill>
                  <a:srgbClr val="FFFFFF"/>
                </a:solidFill>
                <a:latin typeface="Century Gothic"/>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FFFFFF"/>
                </a:solidFill>
                <a:latin typeface="Century Gothic"/>
              </a:rPr>
              <a:t>Fifth Outline Level</a:t>
            </a:r>
          </a:p>
          <a:p>
            <a:pPr marL="2592000" lvl="5" indent="-216000">
              <a:spcBef>
                <a:spcPts val="283"/>
              </a:spcBef>
              <a:buClr>
                <a:srgbClr val="000000"/>
              </a:buClr>
              <a:buSzPct val="45000"/>
              <a:buFont typeface="Wingdings" charset="2"/>
              <a:buChar char=""/>
            </a:pPr>
            <a:r>
              <a:rPr lang="en-US" sz="2000" b="0" strike="noStrike" spc="-1">
                <a:solidFill>
                  <a:srgbClr val="FFFFFF"/>
                </a:solidFill>
                <a:latin typeface="Century Gothic"/>
              </a:rPr>
              <a:t>Sixth Outline Level</a:t>
            </a:r>
          </a:p>
          <a:p>
            <a:pPr marL="3024000" lvl="6" indent="-216000">
              <a:spcBef>
                <a:spcPts val="283"/>
              </a:spcBef>
              <a:buClr>
                <a:srgbClr val="000000"/>
              </a:buClr>
              <a:buSzPct val="45000"/>
              <a:buFont typeface="Wingdings" charset="2"/>
              <a:buChar char=""/>
            </a:pPr>
            <a:r>
              <a:rPr lang="en-US" sz="2000" b="0" strike="noStrike" spc="-1">
                <a:solidFill>
                  <a:srgbClr val="FFFFFF"/>
                </a:solidFill>
                <a:latin typeface="Century Gothic"/>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55F51"/>
        </a:solidFill>
        <a:effectLst/>
      </p:bgPr>
    </p:bg>
    <p:spTree>
      <p:nvGrpSpPr>
        <p:cNvPr id="1" name=""/>
        <p:cNvGrpSpPr/>
        <p:nvPr/>
      </p:nvGrpSpPr>
      <p:grpSpPr>
        <a:xfrm>
          <a:off x="0" y="0"/>
          <a:ext cx="0" cy="0"/>
          <a:chOff x="0" y="0"/>
          <a:chExt cx="0" cy="0"/>
        </a:xfrm>
      </p:grpSpPr>
      <p:sp>
        <p:nvSpPr>
          <p:cNvPr id="42" name="CustomShape 1"/>
          <p:cNvSpPr/>
          <p:nvPr/>
        </p:nvSpPr>
        <p:spPr>
          <a:xfrm>
            <a:off x="0" y="0"/>
            <a:ext cx="12191760" cy="2185560"/>
          </a:xfrm>
          <a:custGeom>
            <a:avLst/>
            <a:gdLst/>
            <a:ahLst/>
            <a:cxnLst/>
            <a:rect l="l" t="t"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0">
            <a:blip r:embed="rId14"/>
            <a:tile/>
          </a:blipFill>
          <a:ln cap="rnd">
            <a:round/>
          </a:ln>
        </p:spPr>
        <p:style>
          <a:lnRef idx="1">
            <a:schemeClr val="accent1"/>
          </a:lnRef>
          <a:fillRef idx="3">
            <a:schemeClr val="accent1"/>
          </a:fillRef>
          <a:effectRef idx="2">
            <a:schemeClr val="accent1"/>
          </a:effectRef>
          <a:fontRef idx="minor"/>
        </p:style>
      </p:sp>
      <p:sp>
        <p:nvSpPr>
          <p:cNvPr id="43" name="PlaceHolder 2"/>
          <p:cNvSpPr>
            <a:spLocks noGrp="1"/>
          </p:cNvSpPr>
          <p:nvPr>
            <p:ph type="title"/>
          </p:nvPr>
        </p:nvSpPr>
        <p:spPr>
          <a:xfrm>
            <a:off x="810000" y="447120"/>
            <a:ext cx="10571760" cy="970200"/>
          </a:xfrm>
          <a:prstGeom prst="rect">
            <a:avLst/>
          </a:prstGeom>
        </p:spPr>
        <p:txBody>
          <a:bodyPr anchor="b">
            <a:noAutofit/>
          </a:bodyPr>
          <a:lstStyle/>
          <a:p>
            <a:pPr>
              <a:lnSpc>
                <a:spcPct val="100000"/>
              </a:lnSpc>
            </a:pPr>
            <a:r>
              <a:rPr lang="en-US" sz="4000" b="1" strike="noStrike" spc="-1">
                <a:solidFill>
                  <a:srgbClr val="FEFEFE"/>
                </a:solidFill>
                <a:latin typeface="Century Gothic"/>
              </a:rPr>
              <a:t>Click to edit Master title style</a:t>
            </a:r>
            <a:endParaRPr lang="en-US" sz="4000" b="0" strike="noStrike" spc="-1">
              <a:solidFill>
                <a:srgbClr val="FFFFFF"/>
              </a:solidFill>
              <a:latin typeface="Century Gothic"/>
            </a:endParaRPr>
          </a:p>
        </p:txBody>
      </p:sp>
      <p:sp>
        <p:nvSpPr>
          <p:cNvPr id="44" name="PlaceHolder 3"/>
          <p:cNvSpPr>
            <a:spLocks noGrp="1"/>
          </p:cNvSpPr>
          <p:nvPr>
            <p:ph type="body"/>
          </p:nvPr>
        </p:nvSpPr>
        <p:spPr>
          <a:xfrm>
            <a:off x="818640" y="2222280"/>
            <a:ext cx="10554120" cy="3636000"/>
          </a:xfrm>
          <a:prstGeom prst="rect">
            <a:avLst/>
          </a:prstGeom>
        </p:spPr>
        <p:txBody>
          <a:bodyPr anchor="ctr">
            <a:noAutofit/>
          </a:bodyPr>
          <a:lstStyle/>
          <a:p>
            <a:pPr marL="343080" indent="-342720">
              <a:lnSpc>
                <a:spcPct val="100000"/>
              </a:lnSpc>
              <a:spcBef>
                <a:spcPts val="360"/>
              </a:spcBef>
              <a:spcAft>
                <a:spcPts val="601"/>
              </a:spcAft>
              <a:buClr>
                <a:srgbClr val="549E39"/>
              </a:buClr>
              <a:buFont typeface="Wingdings 2" charset="2"/>
              <a:buChar char=""/>
            </a:pPr>
            <a:r>
              <a:rPr lang="en-US" sz="1800" b="0" strike="noStrike" spc="-1">
                <a:solidFill>
                  <a:srgbClr val="FFFFFF"/>
                </a:solidFill>
                <a:latin typeface="Century Gothic"/>
              </a:rPr>
              <a:t>Click to edit Master text styles</a:t>
            </a:r>
          </a:p>
          <a:p>
            <a:pPr marL="743040" lvl="1" indent="-285480">
              <a:lnSpc>
                <a:spcPct val="100000"/>
              </a:lnSpc>
              <a:spcBef>
                <a:spcPts val="320"/>
              </a:spcBef>
              <a:spcAft>
                <a:spcPts val="601"/>
              </a:spcAft>
              <a:buClr>
                <a:srgbClr val="549E39"/>
              </a:buClr>
              <a:buFont typeface="Wingdings 2" charset="2"/>
              <a:buChar char=""/>
            </a:pPr>
            <a:r>
              <a:rPr lang="en-US" sz="1600" b="0" strike="noStrike" spc="-1">
                <a:solidFill>
                  <a:srgbClr val="FFFFFF"/>
                </a:solidFill>
                <a:latin typeface="Century Gothic"/>
              </a:rPr>
              <a:t>Second level</a:t>
            </a:r>
          </a:p>
          <a:p>
            <a:pPr marL="1143000" lvl="2" indent="-228240">
              <a:lnSpc>
                <a:spcPct val="100000"/>
              </a:lnSpc>
              <a:spcBef>
                <a:spcPts val="281"/>
              </a:spcBef>
              <a:spcAft>
                <a:spcPts val="601"/>
              </a:spcAft>
              <a:buClr>
                <a:srgbClr val="549E39"/>
              </a:buClr>
              <a:buFont typeface="Wingdings 2" charset="2"/>
              <a:buChar char=""/>
            </a:pPr>
            <a:r>
              <a:rPr lang="en-US" sz="1400" b="0" strike="noStrike" spc="-1">
                <a:solidFill>
                  <a:srgbClr val="FFFFFF"/>
                </a:solidFill>
                <a:latin typeface="Century Gothic"/>
              </a:rPr>
              <a:t>Third level</a:t>
            </a:r>
          </a:p>
          <a:p>
            <a:pPr marL="1600200" lvl="3" indent="-228240">
              <a:lnSpc>
                <a:spcPct val="100000"/>
              </a:lnSpc>
              <a:spcBef>
                <a:spcPts val="241"/>
              </a:spcBef>
              <a:spcAft>
                <a:spcPts val="601"/>
              </a:spcAft>
              <a:buClr>
                <a:srgbClr val="549E39"/>
              </a:buClr>
              <a:buFont typeface="Wingdings 2" charset="2"/>
              <a:buChar char=""/>
            </a:pPr>
            <a:r>
              <a:rPr lang="en-US" sz="1200" b="0" strike="noStrike" spc="-1">
                <a:solidFill>
                  <a:srgbClr val="FFFFFF"/>
                </a:solidFill>
                <a:latin typeface="Century Gothic"/>
              </a:rPr>
              <a:t>Fourth level</a:t>
            </a:r>
          </a:p>
          <a:p>
            <a:pPr marL="2057400" lvl="4" indent="-228240">
              <a:lnSpc>
                <a:spcPct val="100000"/>
              </a:lnSpc>
              <a:spcBef>
                <a:spcPts val="241"/>
              </a:spcBef>
              <a:spcAft>
                <a:spcPts val="601"/>
              </a:spcAft>
              <a:buClr>
                <a:srgbClr val="549E39"/>
              </a:buClr>
              <a:buFont typeface="Wingdings 2" charset="2"/>
              <a:buChar char=""/>
            </a:pPr>
            <a:r>
              <a:rPr lang="en-US" sz="1200" b="0" strike="noStrike" spc="-1">
                <a:solidFill>
                  <a:srgbClr val="FFFFFF"/>
                </a:solidFill>
                <a:latin typeface="Century Gothic"/>
              </a:rPr>
              <a:t>Fifth level</a:t>
            </a:r>
          </a:p>
        </p:txBody>
      </p:sp>
      <p:sp>
        <p:nvSpPr>
          <p:cNvPr id="45" name="PlaceHolder 4"/>
          <p:cNvSpPr>
            <a:spLocks noGrp="1"/>
          </p:cNvSpPr>
          <p:nvPr>
            <p:ph type="dt"/>
          </p:nvPr>
        </p:nvSpPr>
        <p:spPr>
          <a:xfrm>
            <a:off x="9334800" y="6041520"/>
            <a:ext cx="1343520" cy="364680"/>
          </a:xfrm>
          <a:prstGeom prst="rect">
            <a:avLst/>
          </a:prstGeom>
        </p:spPr>
        <p:txBody>
          <a:bodyPr anchor="b">
            <a:noAutofit/>
          </a:bodyPr>
          <a:lstStyle/>
          <a:p>
            <a:pPr algn="r">
              <a:lnSpc>
                <a:spcPct val="100000"/>
              </a:lnSpc>
            </a:pPr>
            <a:fld id="{88F5BA3D-FF42-4307-ACFF-EF0162CF1DA3}" type="datetime">
              <a:rPr lang="en-GB" sz="900" b="0" strike="noStrike" spc="-1">
                <a:solidFill>
                  <a:srgbClr val="FFFFFF"/>
                </a:solidFill>
                <a:latin typeface="Century Gothic"/>
              </a:rPr>
              <a:t>10/11/2020</a:t>
            </a:fld>
            <a:endParaRPr lang="en-GB" sz="900" b="0" strike="noStrike" spc="-1">
              <a:latin typeface="Times New Roman"/>
            </a:endParaRPr>
          </a:p>
        </p:txBody>
      </p:sp>
      <p:sp>
        <p:nvSpPr>
          <p:cNvPr id="46" name="PlaceHolder 5"/>
          <p:cNvSpPr>
            <a:spLocks noGrp="1"/>
          </p:cNvSpPr>
          <p:nvPr>
            <p:ph type="ftr"/>
          </p:nvPr>
        </p:nvSpPr>
        <p:spPr>
          <a:xfrm>
            <a:off x="451440" y="6041520"/>
            <a:ext cx="8643960" cy="364680"/>
          </a:xfrm>
          <a:prstGeom prst="rect">
            <a:avLst/>
          </a:prstGeom>
        </p:spPr>
        <p:txBody>
          <a:bodyPr anchor="b">
            <a:noAutofit/>
          </a:bodyPr>
          <a:lstStyle/>
          <a:p>
            <a:endParaRPr lang="en-GB" sz="2400" b="0" strike="noStrike" spc="-1">
              <a:latin typeface="Times New Roman"/>
            </a:endParaRPr>
          </a:p>
        </p:txBody>
      </p:sp>
      <p:sp>
        <p:nvSpPr>
          <p:cNvPr id="47" name="PlaceHolder 6"/>
          <p:cNvSpPr>
            <a:spLocks noGrp="1"/>
          </p:cNvSpPr>
          <p:nvPr>
            <p:ph type="sldNum"/>
          </p:nvPr>
        </p:nvSpPr>
        <p:spPr>
          <a:xfrm>
            <a:off x="10678320" y="5915880"/>
            <a:ext cx="1061640" cy="490320"/>
          </a:xfrm>
          <a:prstGeom prst="rect">
            <a:avLst/>
          </a:prstGeom>
        </p:spPr>
        <p:txBody>
          <a:bodyPr bIns="10800" anchor="b">
            <a:noAutofit/>
          </a:bodyPr>
          <a:lstStyle/>
          <a:p>
            <a:pPr algn="r">
              <a:lnSpc>
                <a:spcPct val="100000"/>
              </a:lnSpc>
            </a:pPr>
            <a:fld id="{2CFF38C3-5374-43AB-8FCD-BBE219739148}" type="slidenum">
              <a:rPr lang="en-GB" sz="2000" b="0" strike="noStrike" spc="-1">
                <a:solidFill>
                  <a:srgbClr val="549E39"/>
                </a:solidFill>
                <a:latin typeface="Century Gothic"/>
              </a:rPr>
              <a:t>‹#›</a:t>
            </a:fld>
            <a:endParaRPr lang="en-GB" sz="2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goingforindependence.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hyperlink" Target="mailto:going4independence@y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660240" y="1296000"/>
            <a:ext cx="10571760" cy="23760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5400" b="1" strike="noStrike" spc="-1">
                <a:solidFill>
                  <a:srgbClr val="FEFEFE"/>
                </a:solidFill>
                <a:latin typeface="Century Gothic"/>
              </a:rPr>
              <a:t>Sensing the Wild - </a:t>
            </a:r>
            <a:r>
              <a:t/>
            </a:r>
            <a:br/>
            <a:r>
              <a:rPr lang="en-US" sz="3200" b="1" strike="noStrike" spc="-1">
                <a:solidFill>
                  <a:srgbClr val="FEFEFE"/>
                </a:solidFill>
                <a:latin typeface="Century Gothic"/>
              </a:rPr>
              <a:t>connecting visually impaired </a:t>
            </a:r>
            <a:r>
              <a:t/>
            </a:r>
            <a:br/>
            <a:r>
              <a:rPr lang="en-US" sz="3200" b="1" strike="noStrike" spc="-1">
                <a:solidFill>
                  <a:srgbClr val="FEFEFE"/>
                </a:solidFill>
                <a:latin typeface="Century Gothic"/>
              </a:rPr>
              <a:t>people to nature</a:t>
            </a:r>
            <a:endParaRPr lang="en-US" sz="3200" b="0" strike="noStrike" spc="-1">
              <a:solidFill>
                <a:srgbClr val="FFFFFF"/>
              </a:solidFill>
              <a:latin typeface="Century Gothic"/>
            </a:endParaRPr>
          </a:p>
        </p:txBody>
      </p:sp>
      <p:sp>
        <p:nvSpPr>
          <p:cNvPr id="91" name="TextShape 2"/>
          <p:cNvSpPr txBox="1"/>
          <p:nvPr/>
        </p:nvSpPr>
        <p:spPr>
          <a:xfrm>
            <a:off x="810000" y="5280840"/>
            <a:ext cx="10571760" cy="434520"/>
          </a:xfrm>
          <a:prstGeom prst="rect">
            <a:avLst/>
          </a:prstGeom>
          <a:noFill/>
          <a:ln>
            <a:noFill/>
          </a:ln>
          <a:effectLst>
            <a:outerShdw>
              <a:srgbClr val="000000">
                <a:alpha val="40000"/>
              </a:srgbClr>
            </a:outerShdw>
          </a:effectLst>
        </p:spPr>
        <p:txBody>
          <a:bodyPr>
            <a:normAutofit fontScale="78500" lnSpcReduction="10000"/>
          </a:bodyPr>
          <a:lstStyle/>
          <a:p>
            <a:pPr>
              <a:lnSpc>
                <a:spcPct val="100000"/>
              </a:lnSpc>
              <a:spcBef>
                <a:spcPts val="601"/>
              </a:spcBef>
              <a:spcAft>
                <a:spcPts val="601"/>
              </a:spcAft>
            </a:pPr>
            <a:r>
              <a:rPr lang="en-GB" sz="1800" b="1" strike="noStrike" spc="-1">
                <a:solidFill>
                  <a:srgbClr val="FFFFFF"/>
                </a:solidFill>
                <a:latin typeface="Century Gothic"/>
              </a:rPr>
              <a:t>  </a:t>
            </a:r>
            <a:r>
              <a:rPr lang="en-GB" sz="3000" b="1" strike="noStrike" spc="-1">
                <a:solidFill>
                  <a:srgbClr val="FFFFCC"/>
                </a:solidFill>
                <a:latin typeface="Century Gothic"/>
              </a:rPr>
              <a:t>wellbeing outcomes </a:t>
            </a:r>
            <a:endParaRPr lang="en-GB" sz="3000" b="0" strike="noStrike" spc="-1">
              <a:latin typeface="Arial"/>
            </a:endParaRPr>
          </a:p>
        </p:txBody>
      </p:sp>
      <p:sp>
        <p:nvSpPr>
          <p:cNvPr id="92" name="CustomShape 3"/>
          <p:cNvSpPr/>
          <p:nvPr/>
        </p:nvSpPr>
        <p:spPr>
          <a:xfrm>
            <a:off x="8370000" y="5750640"/>
            <a:ext cx="22035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800" b="0" strike="noStrike" spc="-1">
                <a:solidFill>
                  <a:srgbClr val="FFFFFF"/>
                </a:solidFill>
                <a:latin typeface="Century Gothic"/>
              </a:rPr>
              <a:t> P.Bennett  2020</a:t>
            </a:r>
            <a:endParaRPr lang="en-GB" sz="1800" b="0" strike="noStrike" spc="-1">
              <a:latin typeface="Arial"/>
            </a:endParaRPr>
          </a:p>
        </p:txBody>
      </p:sp>
      <p:pic>
        <p:nvPicPr>
          <p:cNvPr id="93" name="Picture 4"/>
          <p:cNvPicPr/>
          <p:nvPr/>
        </p:nvPicPr>
        <p:blipFill>
          <a:blip r:embed="rId3"/>
          <a:stretch/>
        </p:blipFill>
        <p:spPr>
          <a:xfrm>
            <a:off x="10573920" y="5498280"/>
            <a:ext cx="1113840" cy="875160"/>
          </a:xfrm>
          <a:prstGeom prst="rect">
            <a:avLst/>
          </a:prstGeom>
          <a:ln>
            <a:noFill/>
          </a:ln>
        </p:spPr>
      </p:pic>
      <p:pic>
        <p:nvPicPr>
          <p:cNvPr id="94" name="Picture 93"/>
          <p:cNvPicPr/>
          <p:nvPr/>
        </p:nvPicPr>
        <p:blipFill>
          <a:blip r:embed="rId4"/>
          <a:stretch/>
        </p:blipFill>
        <p:spPr>
          <a:xfrm>
            <a:off x="7275960" y="1584000"/>
            <a:ext cx="4244040" cy="2976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Sensing the Wild – benefits for GFI</a:t>
            </a:r>
            <a:endParaRPr lang="en-US" sz="4000" b="0" strike="noStrike" spc="-1">
              <a:solidFill>
                <a:srgbClr val="FFFFFF"/>
              </a:solidFill>
              <a:latin typeface="Century Gothic"/>
            </a:endParaRPr>
          </a:p>
        </p:txBody>
      </p:sp>
      <p:sp>
        <p:nvSpPr>
          <p:cNvPr id="117" name="TextShape 2"/>
          <p:cNvSpPr txBox="1"/>
          <p:nvPr/>
        </p:nvSpPr>
        <p:spPr>
          <a:xfrm>
            <a:off x="818640" y="2222280"/>
            <a:ext cx="10554120" cy="4196880"/>
          </a:xfrm>
          <a:prstGeom prst="rect">
            <a:avLst/>
          </a:prstGeom>
          <a:noFill/>
          <a:ln>
            <a:noFill/>
          </a:ln>
          <a:effectLst>
            <a:outerShdw>
              <a:srgbClr val="000000">
                <a:alpha val="40000"/>
              </a:srgbClr>
            </a:outerShdw>
          </a:effectLst>
        </p:spPr>
        <p:txBody>
          <a:bodyPr anchor="ctr">
            <a:normAutofit fontScale="75500" lnSpcReduction="10000"/>
          </a:bodyPr>
          <a:lstStyle/>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As a social enterprise providing information and advice about how to stay independent and active for people experiencing short and long term impairments we are able to extend our service to more people. </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Improved profile – BBC Countryfile and local radio- and being  here today….</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Been able to reach out to others – going to visit a group in Leeds and we will produce a project model for others to use</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We have attracted volunteers to train as sighted guiders and assist us with our activities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We are able to share our knowledge of independent living equipment with a wider audience</a:t>
            </a:r>
            <a:endParaRPr lang="en-US" sz="3000" b="0" strike="noStrike" spc="-1">
              <a:solidFill>
                <a:srgbClr val="FFFFFF"/>
              </a:solidFill>
              <a:latin typeface="Century Gothic"/>
            </a:endParaRPr>
          </a:p>
        </p:txBody>
      </p:sp>
      <p:pic>
        <p:nvPicPr>
          <p:cNvPr id="118" name="Picture 3"/>
          <p:cNvPicPr/>
          <p:nvPr/>
        </p:nvPicPr>
        <p:blipFill>
          <a:blip r:embed="rId3"/>
          <a:stretch/>
        </p:blipFill>
        <p:spPr>
          <a:xfrm>
            <a:off x="10135080" y="447120"/>
            <a:ext cx="1412640" cy="1109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Sensing the Wild - legacy</a:t>
            </a:r>
            <a:endParaRPr lang="en-US" sz="4000" b="0" strike="noStrike" spc="-1">
              <a:solidFill>
                <a:srgbClr val="FFFFFF"/>
              </a:solidFill>
              <a:latin typeface="Century Gothic"/>
            </a:endParaRPr>
          </a:p>
        </p:txBody>
      </p:sp>
      <p:sp>
        <p:nvSpPr>
          <p:cNvPr id="120" name="TextShape 2"/>
          <p:cNvSpPr txBox="1"/>
          <p:nvPr/>
        </p:nvSpPr>
        <p:spPr>
          <a:xfrm>
            <a:off x="818640" y="2222280"/>
            <a:ext cx="10554120" cy="4233960"/>
          </a:xfrm>
          <a:prstGeom prst="rect">
            <a:avLst/>
          </a:prstGeom>
          <a:noFill/>
          <a:ln>
            <a:noFill/>
          </a:ln>
          <a:effectLst>
            <a:outerShdw>
              <a:srgbClr val="000000">
                <a:alpha val="40000"/>
              </a:srgbClr>
            </a:outerShdw>
          </a:effectLst>
        </p:spPr>
        <p:txBody>
          <a:bodyPr anchor="ctr">
            <a:normAutofit fontScale="71500" lnSpcReduction="10000"/>
          </a:bodyPr>
          <a:lstStyle/>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Disability Awareness and Guiding training for Friends groups, project workers and volunteers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Accessibility to sites improved– through dialogue with Friends groups - made more suitable for people with low sight with info about the sites in larger print or other formats.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Linking local people to others with sight loss through the guiding/ visits </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Exercise/ improved health/ wellbeing for participants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Social inclusion</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Heritage – learning</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Keepsake boxes of collected items and leaflets, smells, touch, to stimulate memories</a:t>
            </a:r>
            <a:endParaRPr lang="en-US" sz="3000" b="0" strike="noStrike" spc="-1">
              <a:solidFill>
                <a:srgbClr val="FFFFFF"/>
              </a:solidFill>
              <a:latin typeface="Century Gothic"/>
            </a:endParaRPr>
          </a:p>
          <a:p>
            <a:pPr>
              <a:lnSpc>
                <a:spcPct val="100000"/>
              </a:lnSpc>
              <a:spcBef>
                <a:spcPts val="360"/>
              </a:spcBef>
              <a:spcAft>
                <a:spcPts val="601"/>
              </a:spcAft>
            </a:pPr>
            <a:endParaRPr lang="en-US" sz="3000" b="0" strike="noStrike" spc="-1">
              <a:solidFill>
                <a:srgbClr val="FFFFFF"/>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Sensing the wild – challenges</a:t>
            </a:r>
            <a:endParaRPr lang="en-US" sz="4000" b="0" strike="noStrike" spc="-1">
              <a:solidFill>
                <a:srgbClr val="FFFFFF"/>
              </a:solidFill>
              <a:latin typeface="Century Gothic"/>
            </a:endParaRPr>
          </a:p>
        </p:txBody>
      </p:sp>
      <p:sp>
        <p:nvSpPr>
          <p:cNvPr id="122" name="TextShape 2"/>
          <p:cNvSpPr txBox="1"/>
          <p:nvPr/>
        </p:nvSpPr>
        <p:spPr>
          <a:xfrm>
            <a:off x="827280" y="2463120"/>
            <a:ext cx="10554120" cy="4029480"/>
          </a:xfrm>
          <a:prstGeom prst="rect">
            <a:avLst/>
          </a:prstGeom>
          <a:noFill/>
          <a:ln>
            <a:noFill/>
          </a:ln>
          <a:effectLst>
            <a:outerShdw>
              <a:srgbClr val="000000">
                <a:alpha val="40000"/>
              </a:srgbClr>
            </a:outerShdw>
          </a:effectLst>
        </p:spPr>
        <p:txBody>
          <a:bodyPr anchor="ctr">
            <a:normAutofit/>
          </a:bodyPr>
          <a:lstStyle/>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Pre-project consultation and planning process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Understanding individual needs – visual and mobility</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Recruiting a Sighted Guide trainer</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Transport for participants and equipment provision</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The weather and condition of terrain!</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Catering and facilities provision at different venues</a:t>
            </a:r>
            <a:endParaRPr lang="en-US" sz="3000" b="0" strike="noStrike" spc="-1">
              <a:solidFill>
                <a:srgbClr val="FFFFFF"/>
              </a:solidFill>
              <a:latin typeface="Century Gothic"/>
            </a:endParaRPr>
          </a:p>
          <a:p>
            <a:pPr>
              <a:lnSpc>
                <a:spcPct val="100000"/>
              </a:lnSpc>
              <a:spcBef>
                <a:spcPts val="360"/>
              </a:spcBef>
              <a:spcAft>
                <a:spcPts val="601"/>
              </a:spcAft>
            </a:pPr>
            <a:endParaRPr lang="en-US" sz="3000" b="0" strike="noStrike" spc="-1">
              <a:solidFill>
                <a:srgbClr val="FFFFFF"/>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Sensing the wild - Evaluation</a:t>
            </a:r>
            <a:endParaRPr lang="en-US" sz="4000" b="0" strike="noStrike" spc="-1">
              <a:solidFill>
                <a:srgbClr val="FFFFFF"/>
              </a:solidFill>
              <a:latin typeface="Century Gothic"/>
            </a:endParaRPr>
          </a:p>
        </p:txBody>
      </p:sp>
      <p:sp>
        <p:nvSpPr>
          <p:cNvPr id="124" name="TextShape 2"/>
          <p:cNvSpPr txBox="1"/>
          <p:nvPr/>
        </p:nvSpPr>
        <p:spPr>
          <a:xfrm>
            <a:off x="818640" y="2222280"/>
            <a:ext cx="10554120" cy="4122000"/>
          </a:xfrm>
          <a:prstGeom prst="rect">
            <a:avLst/>
          </a:prstGeom>
          <a:noFill/>
          <a:ln>
            <a:noFill/>
          </a:ln>
          <a:effectLst>
            <a:outerShdw>
              <a:srgbClr val="000000">
                <a:alpha val="40000"/>
              </a:srgbClr>
            </a:outerShdw>
          </a:effectLst>
        </p:spPr>
        <p:txBody>
          <a:bodyPr anchor="ctr">
            <a:normAutofit fontScale="92500"/>
          </a:bodyPr>
          <a:lstStyle/>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Photographs of walks and workshops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Audio recording of feedback after workshops and walks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Keeping records of comments, numbers of participants and Friends / other volunteers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Asking about wellbeing at the start and end of the sessions </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Asking the Friends volunteers about their experience and observations</a:t>
            </a:r>
            <a:endParaRPr lang="en-US" sz="3000" b="0" strike="noStrike" spc="-1">
              <a:solidFill>
                <a:srgbClr val="FFFFFF"/>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Contact details</a:t>
            </a:r>
            <a:endParaRPr lang="en-US" sz="4000" b="0" strike="noStrike" spc="-1">
              <a:solidFill>
                <a:srgbClr val="FFFFFF"/>
              </a:solidFill>
              <a:latin typeface="Century Gothic"/>
            </a:endParaRPr>
          </a:p>
        </p:txBody>
      </p:sp>
      <p:sp>
        <p:nvSpPr>
          <p:cNvPr id="126" name="TextShape 2"/>
          <p:cNvSpPr txBox="1"/>
          <p:nvPr/>
        </p:nvSpPr>
        <p:spPr>
          <a:xfrm>
            <a:off x="353880" y="2222280"/>
            <a:ext cx="7494120" cy="2965320"/>
          </a:xfrm>
          <a:prstGeom prst="rect">
            <a:avLst/>
          </a:prstGeom>
          <a:solidFill>
            <a:srgbClr val="EDF5DC"/>
          </a:solidFill>
          <a:ln>
            <a:noFill/>
          </a:ln>
          <a:effectLst>
            <a:outerShdw>
              <a:srgbClr val="000000">
                <a:alpha val="40000"/>
              </a:srgbClr>
            </a:outerShdw>
          </a:effectLst>
        </p:spPr>
        <p:txBody>
          <a:bodyPr anchor="ctr">
            <a:normAutofit fontScale="92500" lnSpcReduction="10000"/>
          </a:bodyPr>
          <a:lstStyle/>
          <a:p>
            <a:pPr marL="343080" indent="-342720">
              <a:lnSpc>
                <a:spcPct val="100000"/>
              </a:lnSpc>
              <a:spcBef>
                <a:spcPts val="601"/>
              </a:spcBef>
              <a:spcAft>
                <a:spcPts val="601"/>
              </a:spcAft>
              <a:buClr>
                <a:srgbClr val="549E39"/>
              </a:buClr>
              <a:buFont typeface="Wingdings 2" charset="2"/>
              <a:buChar char=""/>
            </a:pPr>
            <a:r>
              <a:rPr lang="en-US" sz="3000" b="0" u="sng" strike="noStrike" spc="-1">
                <a:solidFill>
                  <a:srgbClr val="354F12"/>
                </a:solidFill>
                <a:uFillTx/>
                <a:latin typeface="Century Gothic"/>
                <a:hlinkClick r:id="rId3"/>
              </a:rPr>
              <a:t>www.goingforindependence.org</a:t>
            </a:r>
            <a:endParaRPr lang="en-US" sz="3000" b="0" strike="noStrike" spc="-1">
              <a:solidFill>
                <a:srgbClr val="FFFFFF"/>
              </a:solidFill>
              <a:latin typeface="Century Gothic"/>
            </a:endParaRPr>
          </a:p>
          <a:p>
            <a:pPr>
              <a:lnSpc>
                <a:spcPct val="100000"/>
              </a:lnSpc>
              <a:spcBef>
                <a:spcPts val="201"/>
              </a:spcBef>
              <a:spcAft>
                <a:spcPts val="601"/>
              </a:spcAft>
            </a:pP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759C2B"/>
                </a:solidFill>
                <a:latin typeface="Century Gothic"/>
              </a:rPr>
              <a:t>Email: </a:t>
            </a:r>
            <a:r>
              <a:rPr lang="en-US" sz="3000" b="0" u="sng" strike="noStrike" spc="-1">
                <a:solidFill>
                  <a:srgbClr val="354F12"/>
                </a:solidFill>
                <a:uFillTx/>
                <a:latin typeface="Century Gothic"/>
                <a:hlinkClick r:id="rId4"/>
              </a:rPr>
              <a:t>going4independence@ymail.com</a:t>
            </a:r>
            <a:endParaRPr lang="en-US" sz="3000" b="0" strike="noStrike" spc="-1">
              <a:solidFill>
                <a:srgbClr val="FFFFFF"/>
              </a:solidFill>
              <a:latin typeface="Century Gothic"/>
            </a:endParaRPr>
          </a:p>
          <a:p>
            <a:pPr>
              <a:lnSpc>
                <a:spcPct val="100000"/>
              </a:lnSpc>
              <a:spcBef>
                <a:spcPts val="201"/>
              </a:spcBef>
              <a:spcAft>
                <a:spcPts val="601"/>
              </a:spcAft>
            </a:pP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759C2B"/>
                </a:solidFill>
                <a:latin typeface="Century Gothic"/>
              </a:rPr>
              <a:t>Tel: 01287 204204   </a:t>
            </a:r>
            <a:endParaRPr lang="en-US" sz="3000" b="0" strike="noStrike" spc="-1">
              <a:solidFill>
                <a:srgbClr val="FFFFFF"/>
              </a:solidFill>
              <a:latin typeface="Century Gothic"/>
            </a:endParaRPr>
          </a:p>
        </p:txBody>
      </p:sp>
      <p:sp>
        <p:nvSpPr>
          <p:cNvPr id="127" name="CustomShape 3"/>
          <p:cNvSpPr/>
          <p:nvPr/>
        </p:nvSpPr>
        <p:spPr>
          <a:xfrm>
            <a:off x="596520" y="5269320"/>
            <a:ext cx="1207404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800" b="0" strike="noStrike" spc="-1">
                <a:solidFill>
                  <a:srgbClr val="FFFFCC"/>
                </a:solidFill>
                <a:latin typeface="Century Gothic"/>
              </a:rPr>
              <a:t>   Follow our project on Facebook:  GoingFor Independence.</a:t>
            </a:r>
            <a:r>
              <a:rPr lang="en-GB" sz="3000" b="0" strike="noStrike" spc="-1">
                <a:solidFill>
                  <a:srgbClr val="FFFFCC"/>
                </a:solidFill>
                <a:latin typeface="Century Gothic"/>
              </a:rPr>
              <a:t> </a:t>
            </a:r>
            <a:endParaRPr lang="en-GB" sz="3000" b="0" strike="noStrike" spc="-1">
              <a:latin typeface="Arial"/>
            </a:endParaRPr>
          </a:p>
          <a:p>
            <a:pPr>
              <a:lnSpc>
                <a:spcPct val="100000"/>
              </a:lnSpc>
            </a:pPr>
            <a:r>
              <a:rPr lang="en-GB" sz="3000" b="0" strike="noStrike" spc="-1">
                <a:solidFill>
                  <a:srgbClr val="FFFFCC"/>
                </a:solidFill>
                <a:latin typeface="Century Gothic"/>
              </a:rPr>
              <a:t>         </a:t>
            </a:r>
            <a:r>
              <a:rPr lang="en-GB" sz="2800" b="0" strike="noStrike" spc="-1">
                <a:solidFill>
                  <a:srgbClr val="FFFFCC"/>
                </a:solidFill>
                <a:latin typeface="Century Gothic"/>
              </a:rPr>
              <a:t>Come and join us on one of our Springtime walks!</a:t>
            </a:r>
            <a:endParaRPr lang="en-GB" sz="2800" b="0" strike="noStrike" spc="-1">
              <a:latin typeface="Arial"/>
            </a:endParaRPr>
          </a:p>
        </p:txBody>
      </p:sp>
      <p:sp>
        <p:nvSpPr>
          <p:cNvPr id="128" name="TextShape 4"/>
          <p:cNvSpPr txBox="1"/>
          <p:nvPr/>
        </p:nvSpPr>
        <p:spPr>
          <a:xfrm>
            <a:off x="8280000" y="288000"/>
            <a:ext cx="3390120" cy="4966200"/>
          </a:xfrm>
          <a:prstGeom prst="rect">
            <a:avLst/>
          </a:prstGeom>
          <a:noFill/>
          <a:ln>
            <a:noFill/>
          </a:ln>
        </p:spPr>
        <p:txBody>
          <a:bodyPr lIns="0" tIns="0" rIns="0" bIns="0">
            <a:normAutofit/>
          </a:bodyPr>
          <a:lstStyle/>
          <a:p>
            <a:endParaRPr lang="en-US" sz="1800" b="0" strike="noStrike" spc="-1" dirty="0">
              <a:solidFill>
                <a:srgbClr val="FFFFFF"/>
              </a:solidFill>
              <a:latin typeface="Century Gothic"/>
            </a:endParaRPr>
          </a:p>
          <a:p>
            <a:endParaRPr lang="en-US" sz="1800" b="0" strike="noStrike" spc="-1" dirty="0">
              <a:solidFill>
                <a:srgbClr val="FFFFFF"/>
              </a:solidFill>
              <a:latin typeface="Century Gothic"/>
            </a:endParaRPr>
          </a:p>
          <a:p>
            <a:endParaRPr lang="en-US" sz="1800" b="0" strike="noStrike" spc="-1" dirty="0">
              <a:solidFill>
                <a:srgbClr val="FFFFFF"/>
              </a:solidFill>
              <a:latin typeface="Century Gothic"/>
            </a:endParaRPr>
          </a:p>
          <a:p>
            <a:endParaRPr lang="en-US" sz="1800" b="0" strike="noStrike" spc="-1" dirty="0">
              <a:solidFill>
                <a:srgbClr val="FFFFFF"/>
              </a:solidFill>
              <a:latin typeface="Century Gothic"/>
            </a:endParaRPr>
          </a:p>
          <a:p>
            <a:endParaRPr lang="en-US" sz="1800" b="0" strike="noStrike" spc="-1" dirty="0">
              <a:solidFill>
                <a:srgbClr val="FFFFFF"/>
              </a:solidFill>
              <a:latin typeface="Century Gothic"/>
            </a:endParaRPr>
          </a:p>
          <a:p>
            <a:pPr marL="432000" indent="-324000">
              <a:spcBef>
                <a:spcPts val="1417"/>
              </a:spcBef>
              <a:buClr>
                <a:srgbClr val="000000"/>
              </a:buClr>
              <a:buSzPct val="45000"/>
              <a:buFont typeface="Wingdings" charset="2"/>
              <a:buChar char=""/>
            </a:pPr>
            <a:endParaRPr lang="en-US" sz="1800" b="0" strike="noStrike" spc="-1" smtClean="0">
              <a:solidFill>
                <a:srgbClr val="FFFFFF"/>
              </a:solidFill>
              <a:latin typeface="Century Gothic"/>
            </a:endParaRPr>
          </a:p>
          <a:p>
            <a:pPr marL="432000" indent="-324000">
              <a:spcBef>
                <a:spcPts val="1417"/>
              </a:spcBef>
              <a:buClr>
                <a:srgbClr val="000000"/>
              </a:buClr>
              <a:buSzPct val="45000"/>
              <a:buFont typeface="Wingdings" charset="2"/>
              <a:buChar char=""/>
            </a:pPr>
            <a:r>
              <a:rPr lang="en-US" sz="1800" b="0" strike="noStrike" spc="-1" smtClean="0">
                <a:solidFill>
                  <a:srgbClr val="FFFFFF"/>
                </a:solidFill>
                <a:latin typeface="Century Gothic"/>
              </a:rPr>
              <a:t>Thank </a:t>
            </a:r>
            <a:r>
              <a:rPr lang="en-US" sz="1800" b="0" strike="noStrike" spc="-1">
                <a:solidFill>
                  <a:srgbClr val="FFFFFF"/>
                </a:solidFill>
                <a:latin typeface="Century Gothic"/>
              </a:rPr>
              <a:t>you to National Lottery Players and the Heritage Lottery for funding our project.</a:t>
            </a:r>
          </a:p>
        </p:txBody>
      </p:sp>
      <p:pic>
        <p:nvPicPr>
          <p:cNvPr id="129" name="Picture 128"/>
          <p:cNvPicPr/>
          <p:nvPr/>
        </p:nvPicPr>
        <p:blipFill>
          <a:blip r:embed="rId5"/>
          <a:stretch/>
        </p:blipFill>
        <p:spPr>
          <a:xfrm>
            <a:off x="8879760" y="3997080"/>
            <a:ext cx="2352240" cy="898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p:cNvPicPr/>
          <p:nvPr/>
        </p:nvPicPr>
        <p:blipFill>
          <a:blip r:embed="rId2"/>
          <a:stretch/>
        </p:blipFill>
        <p:spPr>
          <a:xfrm>
            <a:off x="1440000" y="1224000"/>
            <a:ext cx="3456000" cy="4608000"/>
          </a:xfrm>
          <a:prstGeom prst="rect">
            <a:avLst/>
          </a:prstGeom>
          <a:ln>
            <a:noFill/>
          </a:ln>
        </p:spPr>
      </p:pic>
      <p:pic>
        <p:nvPicPr>
          <p:cNvPr id="96" name="Picture 95"/>
          <p:cNvPicPr/>
          <p:nvPr/>
        </p:nvPicPr>
        <p:blipFill>
          <a:blip r:embed="rId3"/>
          <a:stretch/>
        </p:blipFill>
        <p:spPr>
          <a:xfrm>
            <a:off x="6912000" y="1229400"/>
            <a:ext cx="3451680" cy="4602600"/>
          </a:xfrm>
          <a:prstGeom prst="rect">
            <a:avLst/>
          </a:prstGeom>
          <a:ln>
            <a:noFill/>
          </a:ln>
        </p:spPr>
      </p:pic>
      <p:sp>
        <p:nvSpPr>
          <p:cNvPr id="97" name="TextShape 1"/>
          <p:cNvSpPr txBox="1"/>
          <p:nvPr/>
        </p:nvSpPr>
        <p:spPr>
          <a:xfrm>
            <a:off x="504000" y="5976000"/>
            <a:ext cx="11147760" cy="648000"/>
          </a:xfrm>
          <a:prstGeom prst="rect">
            <a:avLst/>
          </a:prstGeom>
          <a:noFill/>
          <a:ln>
            <a:noFill/>
          </a:ln>
        </p:spPr>
        <p:txBody>
          <a:bodyPr lIns="0" tIns="0" rIns="0" bIns="0" anchor="ctr">
            <a:noAutofit/>
          </a:bodyPr>
          <a:lstStyle/>
          <a:p>
            <a:r>
              <a:rPr lang="en-US" sz="1800" b="0" strike="noStrike" spc="-1" dirty="0">
                <a:solidFill>
                  <a:srgbClr val="FFFFFF"/>
                </a:solidFill>
                <a:latin typeface="Century Gothic"/>
              </a:rPr>
              <a:t>A group of people setting off on a walk in the park        </a:t>
            </a:r>
            <a:r>
              <a:rPr lang="en-US" sz="1800" b="0" strike="noStrike" spc="-1" dirty="0" smtClean="0">
                <a:solidFill>
                  <a:srgbClr val="FFFFFF"/>
                </a:solidFill>
                <a:latin typeface="Century Gothic"/>
              </a:rPr>
              <a:t>A </a:t>
            </a:r>
            <a:r>
              <a:rPr lang="en-US" sz="1800" b="0" strike="noStrike" spc="-1" dirty="0">
                <a:solidFill>
                  <a:srgbClr val="FFFFFF"/>
                </a:solidFill>
                <a:latin typeface="Century Gothic"/>
              </a:rPr>
              <a:t>close up of a bee on a blue spiky flower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Sensing the Wild – about the project  </a:t>
            </a:r>
            <a:endParaRPr lang="en-US" sz="4000" b="0" strike="noStrike" spc="-1">
              <a:solidFill>
                <a:srgbClr val="FFFFFF"/>
              </a:solidFill>
              <a:latin typeface="Century Gothic"/>
            </a:endParaRPr>
          </a:p>
        </p:txBody>
      </p:sp>
      <p:sp>
        <p:nvSpPr>
          <p:cNvPr id="99" name="TextShape 2"/>
          <p:cNvSpPr txBox="1"/>
          <p:nvPr/>
        </p:nvSpPr>
        <p:spPr>
          <a:xfrm>
            <a:off x="827280" y="1942200"/>
            <a:ext cx="10554120" cy="4635360"/>
          </a:xfrm>
          <a:prstGeom prst="rect">
            <a:avLst/>
          </a:prstGeom>
          <a:noFill/>
          <a:ln>
            <a:noFill/>
          </a:ln>
          <a:effectLst>
            <a:outerShdw>
              <a:srgbClr val="000000">
                <a:alpha val="40000"/>
              </a:srgbClr>
            </a:outerShdw>
          </a:effectLst>
        </p:spPr>
        <p:txBody>
          <a:bodyPr anchor="ctr">
            <a:normAutofit lnSpcReduction="10000"/>
          </a:bodyPr>
          <a:lstStyle/>
          <a:p>
            <a:pPr>
              <a:lnSpc>
                <a:spcPct val="100000"/>
              </a:lnSpc>
              <a:spcBef>
                <a:spcPts val="601"/>
              </a:spcBef>
              <a:spcAft>
                <a:spcPts val="601"/>
              </a:spcAft>
            </a:pPr>
            <a:r>
              <a:rPr lang="en-US" sz="3000" b="0" strike="noStrike" spc="-1" dirty="0">
                <a:solidFill>
                  <a:srgbClr val="FFFFCC"/>
                </a:solidFill>
                <a:latin typeface="Century Gothic"/>
              </a:rPr>
              <a:t>Our idea was to facilitate and support walks for Blind and visually impaired people, using all the senses to learn about nature and wildlife in each of the four seasons.</a:t>
            </a:r>
            <a:endParaRPr lang="en-US" sz="3000" b="0" strike="noStrike" spc="-1" dirty="0">
              <a:solidFill>
                <a:srgbClr val="FFFFFF"/>
              </a:solidFill>
              <a:latin typeface="Century Gothic"/>
            </a:endParaRPr>
          </a:p>
          <a:p>
            <a:pPr>
              <a:lnSpc>
                <a:spcPct val="100000"/>
              </a:lnSpc>
              <a:spcBef>
                <a:spcPts val="601"/>
              </a:spcBef>
              <a:spcAft>
                <a:spcPts val="601"/>
              </a:spcAft>
            </a:pPr>
            <a:r>
              <a:rPr lang="en-US" sz="3000" b="0" strike="noStrike" spc="-1" dirty="0">
                <a:solidFill>
                  <a:srgbClr val="FFFFCC"/>
                </a:solidFill>
                <a:latin typeface="Century Gothic"/>
              </a:rPr>
              <a:t>People do not fall into defined categories and some individuals may also have other </a:t>
            </a:r>
            <a:r>
              <a:rPr lang="en-US" sz="3000" b="0" strike="noStrike" spc="-1" dirty="0" smtClean="0">
                <a:solidFill>
                  <a:srgbClr val="FFFFCC"/>
                </a:solidFill>
                <a:latin typeface="Century Gothic"/>
              </a:rPr>
              <a:t>long term conditions, mental </a:t>
            </a:r>
            <a:r>
              <a:rPr lang="en-US" sz="3000" b="0" strike="noStrike" spc="-1" dirty="0">
                <a:solidFill>
                  <a:srgbClr val="FFFFCC"/>
                </a:solidFill>
                <a:latin typeface="Century Gothic"/>
              </a:rPr>
              <a:t>health </a:t>
            </a:r>
            <a:r>
              <a:rPr lang="en-US" sz="3000" b="0" strike="noStrike" spc="-1" dirty="0" smtClean="0">
                <a:solidFill>
                  <a:srgbClr val="FFFFCC"/>
                </a:solidFill>
                <a:latin typeface="Century Gothic"/>
              </a:rPr>
              <a:t>and </a:t>
            </a:r>
            <a:r>
              <a:rPr lang="en-US" sz="3000" b="0" strike="noStrike" spc="-1" dirty="0">
                <a:solidFill>
                  <a:srgbClr val="FFFFCC"/>
                </a:solidFill>
                <a:latin typeface="Century Gothic"/>
              </a:rPr>
              <a:t>physical mobility issues.</a:t>
            </a:r>
            <a:endParaRPr lang="en-US" sz="3000" b="0" strike="noStrike" spc="-1" dirty="0">
              <a:solidFill>
                <a:srgbClr val="FFFFFF"/>
              </a:solidFill>
              <a:latin typeface="Century Gothic"/>
            </a:endParaRPr>
          </a:p>
          <a:p>
            <a:pPr>
              <a:lnSpc>
                <a:spcPct val="100000"/>
              </a:lnSpc>
              <a:spcBef>
                <a:spcPts val="601"/>
              </a:spcBef>
              <a:spcAft>
                <a:spcPts val="601"/>
              </a:spcAft>
            </a:pPr>
            <a:r>
              <a:rPr lang="en-US" sz="3000" b="0" strike="noStrike" spc="-1" dirty="0">
                <a:solidFill>
                  <a:srgbClr val="FFFFCC"/>
                </a:solidFill>
                <a:latin typeface="Century Gothic"/>
              </a:rPr>
              <a:t>The TVWT experts are leading a series of indoor workshops for us for four groups followed by a walk the following week.</a:t>
            </a:r>
            <a:endParaRPr lang="en-US" sz="3000" b="0" strike="noStrike" spc="-1" dirty="0">
              <a:solidFill>
                <a:srgbClr val="FFFFFF"/>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Sensing the Wild – who we worked with</a:t>
            </a:r>
            <a:endParaRPr lang="en-US" sz="4000" b="0" strike="noStrike" spc="-1">
              <a:solidFill>
                <a:srgbClr val="FFFFFF"/>
              </a:solidFill>
              <a:latin typeface="Century Gothic"/>
            </a:endParaRPr>
          </a:p>
        </p:txBody>
      </p:sp>
      <p:sp>
        <p:nvSpPr>
          <p:cNvPr id="101" name="TextShape 2"/>
          <p:cNvSpPr txBox="1"/>
          <p:nvPr/>
        </p:nvSpPr>
        <p:spPr>
          <a:xfrm>
            <a:off x="818640" y="2222280"/>
            <a:ext cx="10554120" cy="3636000"/>
          </a:xfrm>
          <a:prstGeom prst="rect">
            <a:avLst/>
          </a:prstGeom>
          <a:noFill/>
          <a:ln>
            <a:noFill/>
          </a:ln>
          <a:effectLst>
            <a:outerShdw>
              <a:srgbClr val="000000">
                <a:alpha val="40000"/>
              </a:srgbClr>
            </a:outerShdw>
          </a:effectLst>
        </p:spPr>
        <p:txBody>
          <a:bodyPr anchor="ctr">
            <a:normAutofit fontScale="92500" lnSpcReduction="20000"/>
          </a:bodyPr>
          <a:lstStyle/>
          <a:p>
            <a:pPr marL="343080" indent="-342720">
              <a:lnSpc>
                <a:spcPct val="100000"/>
              </a:lnSpc>
              <a:spcBef>
                <a:spcPts val="601"/>
              </a:spcBef>
              <a:spcAft>
                <a:spcPts val="601"/>
              </a:spcAft>
              <a:buClr>
                <a:srgbClr val="549E39"/>
              </a:buClr>
              <a:buFont typeface="Wingdings 2" charset="2"/>
              <a:buChar char=""/>
            </a:pPr>
            <a:r>
              <a:rPr lang="en-US" sz="3000" b="0" strike="noStrike" spc="-1" dirty="0">
                <a:solidFill>
                  <a:srgbClr val="FFFFCC"/>
                </a:solidFill>
                <a:latin typeface="Century Gothic"/>
              </a:rPr>
              <a:t>Tees Valley Wildlife Trust</a:t>
            </a:r>
            <a:endParaRPr lang="en-US" sz="3000" b="0" strike="noStrike" spc="-1" dirty="0">
              <a:solidFill>
                <a:srgbClr val="FFFFFF"/>
              </a:solidFill>
              <a:latin typeface="Century Gothic"/>
            </a:endParaRPr>
          </a:p>
          <a:p>
            <a:pPr>
              <a:lnSpc>
                <a:spcPct val="100000"/>
              </a:lnSpc>
              <a:spcBef>
                <a:spcPts val="601"/>
              </a:spcBef>
              <a:spcAft>
                <a:spcPts val="601"/>
              </a:spcAft>
            </a:pPr>
            <a:endParaRPr lang="en-US" sz="3000" b="0" strike="noStrike" spc="-1" dirty="0">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dirty="0">
                <a:solidFill>
                  <a:srgbClr val="FFFFCC"/>
                </a:solidFill>
                <a:latin typeface="Century Gothic"/>
              </a:rPr>
              <a:t>Friends groups linked to Parks and Woods</a:t>
            </a:r>
            <a:endParaRPr lang="en-US" sz="3000" b="0" strike="noStrike" spc="-1" dirty="0">
              <a:solidFill>
                <a:srgbClr val="FFFFFF"/>
              </a:solidFill>
              <a:latin typeface="Century Gothic"/>
            </a:endParaRPr>
          </a:p>
          <a:p>
            <a:pPr>
              <a:lnSpc>
                <a:spcPct val="100000"/>
              </a:lnSpc>
              <a:spcBef>
                <a:spcPts val="601"/>
              </a:spcBef>
              <a:spcAft>
                <a:spcPts val="601"/>
              </a:spcAft>
            </a:pPr>
            <a:endParaRPr lang="en-US" sz="3000" b="0" strike="noStrike" spc="-1" dirty="0">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dirty="0">
                <a:solidFill>
                  <a:srgbClr val="FFFFCC"/>
                </a:solidFill>
                <a:latin typeface="Century Gothic"/>
              </a:rPr>
              <a:t>Visually Impaired social groups and organisations</a:t>
            </a:r>
            <a:endParaRPr lang="en-US" sz="3000" b="0" strike="noStrike" spc="-1" dirty="0">
              <a:solidFill>
                <a:srgbClr val="FFFFFF"/>
              </a:solidFill>
              <a:latin typeface="Century Gothic"/>
            </a:endParaRPr>
          </a:p>
          <a:p>
            <a:pPr>
              <a:lnSpc>
                <a:spcPct val="100000"/>
              </a:lnSpc>
              <a:spcBef>
                <a:spcPts val="601"/>
              </a:spcBef>
              <a:spcAft>
                <a:spcPts val="601"/>
              </a:spcAft>
            </a:pPr>
            <a:endParaRPr lang="en-US" sz="3000" b="0" strike="noStrike" spc="-1" dirty="0">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dirty="0">
                <a:solidFill>
                  <a:srgbClr val="FFFFCC"/>
                </a:solidFill>
                <a:latin typeface="Century Gothic"/>
              </a:rPr>
              <a:t>HLF – </a:t>
            </a:r>
            <a:r>
              <a:rPr lang="en-US" sz="3000" b="0" strike="noStrike" spc="-1" dirty="0" smtClean="0">
                <a:solidFill>
                  <a:srgbClr val="FFFFCC"/>
                </a:solidFill>
                <a:latin typeface="Century Gothic"/>
              </a:rPr>
              <a:t>for advice </a:t>
            </a:r>
            <a:r>
              <a:rPr lang="en-US" sz="3000" b="0" strike="noStrike" spc="-1" dirty="0">
                <a:solidFill>
                  <a:srgbClr val="FFFFCC"/>
                </a:solidFill>
                <a:latin typeface="Century Gothic"/>
              </a:rPr>
              <a:t>and </a:t>
            </a:r>
            <a:r>
              <a:rPr lang="en-US" sz="3000" b="0" strike="noStrike" spc="-1" dirty="0" smtClean="0">
                <a:solidFill>
                  <a:srgbClr val="FFFFCC"/>
                </a:solidFill>
                <a:latin typeface="Century Gothic"/>
              </a:rPr>
              <a:t>guidance </a:t>
            </a:r>
            <a:endParaRPr lang="en-US" sz="3000" b="0" strike="noStrike" spc="-1" dirty="0">
              <a:solidFill>
                <a:srgbClr val="FFFFFF"/>
              </a:solidFill>
              <a:latin typeface="Century Gothic"/>
            </a:endParaRPr>
          </a:p>
        </p:txBody>
      </p:sp>
      <p:pic>
        <p:nvPicPr>
          <p:cNvPr id="102" name="Picture 101"/>
          <p:cNvPicPr/>
          <p:nvPr/>
        </p:nvPicPr>
        <p:blipFill>
          <a:blip r:embed="rId3"/>
          <a:stretch/>
        </p:blipFill>
        <p:spPr>
          <a:xfrm>
            <a:off x="9360000" y="2376000"/>
            <a:ext cx="1430280" cy="1728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p:nvPr/>
        </p:nvPicPr>
        <p:blipFill>
          <a:blip r:embed="rId2"/>
          <a:stretch/>
        </p:blipFill>
        <p:spPr>
          <a:xfrm>
            <a:off x="792000" y="360000"/>
            <a:ext cx="4104000" cy="5472360"/>
          </a:xfrm>
          <a:prstGeom prst="rect">
            <a:avLst/>
          </a:prstGeom>
          <a:ln>
            <a:noFill/>
          </a:ln>
        </p:spPr>
      </p:pic>
      <p:pic>
        <p:nvPicPr>
          <p:cNvPr id="104" name="Picture 103"/>
          <p:cNvPicPr/>
          <p:nvPr/>
        </p:nvPicPr>
        <p:blipFill>
          <a:blip r:embed="rId3"/>
          <a:stretch/>
        </p:blipFill>
        <p:spPr>
          <a:xfrm>
            <a:off x="6552000" y="360000"/>
            <a:ext cx="4104000" cy="5472360"/>
          </a:xfrm>
          <a:prstGeom prst="rect">
            <a:avLst/>
          </a:prstGeom>
          <a:ln>
            <a:noFill/>
          </a:ln>
        </p:spPr>
      </p:pic>
      <p:sp>
        <p:nvSpPr>
          <p:cNvPr id="105" name="TextShape 1"/>
          <p:cNvSpPr txBox="1"/>
          <p:nvPr/>
        </p:nvSpPr>
        <p:spPr>
          <a:xfrm>
            <a:off x="516240" y="5688000"/>
            <a:ext cx="10571760" cy="970200"/>
          </a:xfrm>
          <a:prstGeom prst="rect">
            <a:avLst/>
          </a:prstGeom>
          <a:noFill/>
          <a:ln>
            <a:noFill/>
          </a:ln>
        </p:spPr>
        <p:txBody>
          <a:bodyPr lIns="0" tIns="0" rIns="0" bIns="0" anchor="ctr">
            <a:noAutofit/>
          </a:bodyPr>
          <a:lstStyle/>
          <a:p>
            <a:r>
              <a:rPr lang="en-US" sz="1800" b="0" strike="noStrike" spc="-1" dirty="0">
                <a:solidFill>
                  <a:srgbClr val="FFFFFF"/>
                </a:solidFill>
                <a:latin typeface="Century Gothic"/>
              </a:rPr>
              <a:t>A group listening to bird song in the wood </a:t>
            </a:r>
            <a:r>
              <a:rPr dirty="0"/>
              <a:t/>
            </a:r>
            <a:br>
              <a:rPr dirty="0"/>
            </a:br>
            <a:r>
              <a:rPr lang="en-US" sz="1800" b="0" strike="noStrike" spc="-1" dirty="0">
                <a:solidFill>
                  <a:srgbClr val="FFFFFF"/>
                </a:solidFill>
                <a:latin typeface="Century Gothic"/>
              </a:rPr>
              <a:t> </a:t>
            </a:r>
            <a:r>
              <a:rPr lang="en-US" sz="1800" b="0" strike="noStrike" spc="-1" dirty="0" smtClean="0">
                <a:solidFill>
                  <a:srgbClr val="FFFFFF"/>
                </a:solidFill>
                <a:latin typeface="Century Gothic"/>
              </a:rPr>
              <a:t>and </a:t>
            </a:r>
            <a:r>
              <a:rPr lang="en-US" sz="1800" b="0" strike="noStrike" spc="-1" dirty="0">
                <a:solidFill>
                  <a:srgbClr val="FFFFFF"/>
                </a:solidFill>
                <a:latin typeface="Century Gothic"/>
              </a:rPr>
              <a:t>handling soft toy birds  that sing!                     </a:t>
            </a:r>
            <a:r>
              <a:rPr lang="en-US" sz="1800" b="0" strike="noStrike" spc="-1" dirty="0" smtClean="0">
                <a:solidFill>
                  <a:srgbClr val="FFFFFF"/>
                </a:solidFill>
                <a:latin typeface="Century Gothic"/>
              </a:rPr>
              <a:t>3 </a:t>
            </a:r>
            <a:r>
              <a:rPr lang="en-US" sz="1800" b="0" strike="noStrike" spc="-1" dirty="0">
                <a:solidFill>
                  <a:srgbClr val="FFFFFF"/>
                </a:solidFill>
                <a:latin typeface="Century Gothic"/>
              </a:rPr>
              <a:t>Ladies chatting and enjoying the sunshine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Sensing the Wild – </a:t>
            </a:r>
            <a:r>
              <a:t/>
            </a:r>
            <a:br/>
            <a:r>
              <a:rPr lang="en-US" sz="4000" b="1" strike="noStrike" spc="-1">
                <a:solidFill>
                  <a:srgbClr val="FEFEFE"/>
                </a:solidFill>
                <a:latin typeface="Century Gothic"/>
              </a:rPr>
              <a:t>improved wellbeing for participants</a:t>
            </a:r>
            <a:endParaRPr lang="en-US" sz="4000" b="0" strike="noStrike" spc="-1">
              <a:solidFill>
                <a:srgbClr val="FFFFFF"/>
              </a:solidFill>
              <a:latin typeface="Century Gothic"/>
            </a:endParaRPr>
          </a:p>
        </p:txBody>
      </p:sp>
      <p:sp>
        <p:nvSpPr>
          <p:cNvPr id="107" name="TextShape 2"/>
          <p:cNvSpPr txBox="1"/>
          <p:nvPr/>
        </p:nvSpPr>
        <p:spPr>
          <a:xfrm>
            <a:off x="810000" y="2487600"/>
            <a:ext cx="10855440" cy="3636000"/>
          </a:xfrm>
          <a:prstGeom prst="rect">
            <a:avLst/>
          </a:prstGeom>
          <a:noFill/>
          <a:ln>
            <a:noFill/>
          </a:ln>
          <a:effectLst>
            <a:outerShdw>
              <a:srgbClr val="000000">
                <a:alpha val="40000"/>
              </a:srgbClr>
            </a:outerShdw>
          </a:effectLst>
        </p:spPr>
        <p:txBody>
          <a:bodyPr anchor="ctr">
            <a:noAutofit/>
          </a:bodyPr>
          <a:lstStyle/>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Reducing isolation</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Social inclusion /contact with others in safe company</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Access to outdoors and fresh air</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Increased physical activity/ improved health</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Improved appetites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Stimulating conversation/ new friends</a:t>
            </a:r>
            <a:endParaRPr lang="en-US" sz="3000" b="0" strike="noStrike" spc="-1">
              <a:solidFill>
                <a:srgbClr val="FFFFFF"/>
              </a:solidFill>
              <a:latin typeface="Century Gothic"/>
            </a:endParaRPr>
          </a:p>
          <a:p>
            <a:pPr marL="343080" indent="-342720">
              <a:lnSpc>
                <a:spcPct val="100000"/>
              </a:lnSpc>
              <a:spcBef>
                <a:spcPts val="601"/>
              </a:spcBef>
              <a:spcAft>
                <a:spcPts val="601"/>
              </a:spcAft>
              <a:buClr>
                <a:srgbClr val="549E39"/>
              </a:buClr>
              <a:buFont typeface="Wingdings 2" charset="2"/>
              <a:buChar char=""/>
            </a:pPr>
            <a:r>
              <a:rPr lang="en-US" sz="3000" b="0" strike="noStrike" spc="-1">
                <a:solidFill>
                  <a:srgbClr val="FFFFCC"/>
                </a:solidFill>
                <a:latin typeface="Century Gothic"/>
              </a:rPr>
              <a:t>Increasing knowledge about nature and local heritage</a:t>
            </a:r>
            <a:endParaRPr lang="en-US" sz="3000" b="0" strike="noStrike" spc="-1">
              <a:solidFill>
                <a:srgbClr val="FFFFFF"/>
              </a:solidFill>
              <a:latin typeface="Century Gothic"/>
            </a:endParaRPr>
          </a:p>
          <a:p>
            <a:pPr>
              <a:lnSpc>
                <a:spcPct val="100000"/>
              </a:lnSpc>
              <a:spcBef>
                <a:spcPts val="601"/>
              </a:spcBef>
              <a:spcAft>
                <a:spcPts val="601"/>
              </a:spcAft>
            </a:pPr>
            <a:r>
              <a:rPr lang="en-US" sz="3000" b="0" strike="noStrike" spc="-1">
                <a:solidFill>
                  <a:srgbClr val="FFFFCC"/>
                </a:solidFill>
                <a:latin typeface="Century Gothic"/>
              </a:rPr>
              <a:t>                                 </a:t>
            </a:r>
            <a:endParaRPr lang="en-US" sz="3000" b="0" strike="noStrike" spc="-1">
              <a:solidFill>
                <a:srgbClr val="FFFFFF"/>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936000" y="5293800"/>
            <a:ext cx="10872000" cy="970200"/>
          </a:xfrm>
          <a:prstGeom prst="rect">
            <a:avLst/>
          </a:prstGeom>
          <a:noFill/>
          <a:ln>
            <a:noFill/>
          </a:ln>
        </p:spPr>
        <p:txBody>
          <a:bodyPr lIns="0" tIns="0" rIns="0" bIns="0" anchor="ctr">
            <a:noAutofit/>
          </a:bodyPr>
          <a:lstStyle/>
          <a:p>
            <a:r>
              <a:rPr lang="en-US" sz="1800" b="0" strike="noStrike" spc="-1" dirty="0">
                <a:solidFill>
                  <a:srgbClr val="FFFFFF"/>
                </a:solidFill>
                <a:latin typeface="Century Gothic"/>
              </a:rPr>
              <a:t>A workshop in full swing – </a:t>
            </a:r>
            <a:r>
              <a:rPr dirty="0"/>
              <a:t/>
            </a:r>
            <a:br>
              <a:rPr dirty="0"/>
            </a:br>
            <a:r>
              <a:rPr lang="en-US" sz="1800" b="0" strike="noStrike" spc="-1" dirty="0">
                <a:solidFill>
                  <a:srgbClr val="FFFFFF"/>
                </a:solidFill>
                <a:latin typeface="Century Gothic"/>
              </a:rPr>
              <a:t>led by Steve Ashton of  TVWT     </a:t>
            </a:r>
            <a:r>
              <a:rPr lang="en-US" sz="1800" b="0" strike="noStrike" spc="-1" dirty="0" smtClean="0">
                <a:solidFill>
                  <a:srgbClr val="FFFFFF"/>
                </a:solidFill>
                <a:latin typeface="Century Gothic"/>
              </a:rPr>
              <a:t>                           Getting </a:t>
            </a:r>
            <a:r>
              <a:rPr lang="en-US" sz="1800" b="0" strike="noStrike" spc="-1" dirty="0">
                <a:solidFill>
                  <a:srgbClr val="FFFFFF"/>
                </a:solidFill>
                <a:latin typeface="Century Gothic"/>
              </a:rPr>
              <a:t>up close to an owl with outspread wings</a:t>
            </a:r>
          </a:p>
        </p:txBody>
      </p:sp>
      <p:pic>
        <p:nvPicPr>
          <p:cNvPr id="109" name="Picture 108"/>
          <p:cNvPicPr/>
          <p:nvPr/>
        </p:nvPicPr>
        <p:blipFill>
          <a:blip r:embed="rId2"/>
          <a:stretch/>
        </p:blipFill>
        <p:spPr>
          <a:xfrm>
            <a:off x="7704000" y="576000"/>
            <a:ext cx="3533040" cy="4710960"/>
          </a:xfrm>
          <a:prstGeom prst="rect">
            <a:avLst/>
          </a:prstGeom>
          <a:ln>
            <a:noFill/>
          </a:ln>
        </p:spPr>
      </p:pic>
      <p:pic>
        <p:nvPicPr>
          <p:cNvPr id="110" name="Picture 109"/>
          <p:cNvPicPr/>
          <p:nvPr/>
        </p:nvPicPr>
        <p:blipFill>
          <a:blip r:embed="rId3"/>
          <a:stretch/>
        </p:blipFill>
        <p:spPr>
          <a:xfrm>
            <a:off x="455400" y="664920"/>
            <a:ext cx="6025680" cy="4519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810000" y="447120"/>
            <a:ext cx="10571760" cy="970200"/>
          </a:xfrm>
          <a:prstGeom prst="rect">
            <a:avLst/>
          </a:prstGeom>
          <a:noFill/>
          <a:ln>
            <a:noFill/>
          </a:ln>
          <a:effectLst>
            <a:outerShdw>
              <a:srgbClr val="000000">
                <a:alpha val="60000"/>
              </a:srgbClr>
            </a:outerShdw>
          </a:effectLst>
        </p:spPr>
        <p:txBody>
          <a:bodyPr anchor="b">
            <a:noAutofit/>
          </a:bodyPr>
          <a:lstStyle/>
          <a:p>
            <a:pPr>
              <a:lnSpc>
                <a:spcPct val="100000"/>
              </a:lnSpc>
            </a:pPr>
            <a:r>
              <a:rPr lang="en-US" sz="4000" b="1" strike="noStrike" spc="-1">
                <a:solidFill>
                  <a:srgbClr val="FEFEFE"/>
                </a:solidFill>
                <a:latin typeface="Century Gothic"/>
              </a:rPr>
              <a:t>Sensing the Wild – benefits for us all</a:t>
            </a:r>
            <a:endParaRPr lang="en-US" sz="4000" b="0" strike="noStrike" spc="-1">
              <a:solidFill>
                <a:srgbClr val="FFFFFF"/>
              </a:solidFill>
              <a:latin typeface="Century Gothic"/>
            </a:endParaRPr>
          </a:p>
        </p:txBody>
      </p:sp>
      <p:sp>
        <p:nvSpPr>
          <p:cNvPr id="112" name="TextShape 2"/>
          <p:cNvSpPr txBox="1"/>
          <p:nvPr/>
        </p:nvSpPr>
        <p:spPr>
          <a:xfrm>
            <a:off x="810000" y="2015280"/>
            <a:ext cx="10554120" cy="4478400"/>
          </a:xfrm>
          <a:prstGeom prst="rect">
            <a:avLst/>
          </a:prstGeom>
          <a:noFill/>
          <a:ln>
            <a:noFill/>
          </a:ln>
          <a:effectLst>
            <a:outerShdw>
              <a:srgbClr val="000000">
                <a:alpha val="40000"/>
              </a:srgbClr>
            </a:outerShdw>
          </a:effectLst>
        </p:spPr>
        <p:txBody>
          <a:bodyPr anchor="ctr">
            <a:noAutofit/>
          </a:bodyPr>
          <a:lstStyle/>
          <a:p>
            <a:pPr marL="343080" indent="-342720">
              <a:lnSpc>
                <a:spcPct val="100000"/>
              </a:lnSpc>
              <a:spcBef>
                <a:spcPts val="561"/>
              </a:spcBef>
              <a:spcAft>
                <a:spcPts val="601"/>
              </a:spcAft>
              <a:buClr>
                <a:srgbClr val="549E39"/>
              </a:buClr>
              <a:buFont typeface="Wingdings 2" charset="2"/>
              <a:buChar char=""/>
            </a:pPr>
            <a:r>
              <a:rPr lang="en-US" sz="2800" b="0" strike="noStrike" spc="-1">
                <a:solidFill>
                  <a:srgbClr val="FFFFCC"/>
                </a:solidFill>
                <a:latin typeface="Century Gothic"/>
              </a:rPr>
              <a:t>Sighted guide training for Friends groups</a:t>
            </a:r>
            <a:endParaRPr lang="en-US" sz="2800" b="0" strike="noStrike" spc="-1">
              <a:solidFill>
                <a:srgbClr val="FFFFFF"/>
              </a:solidFill>
              <a:latin typeface="Century Gothic"/>
            </a:endParaRPr>
          </a:p>
          <a:p>
            <a:pPr marL="343080" indent="-342720">
              <a:lnSpc>
                <a:spcPct val="100000"/>
              </a:lnSpc>
              <a:spcBef>
                <a:spcPts val="561"/>
              </a:spcBef>
              <a:spcAft>
                <a:spcPts val="601"/>
              </a:spcAft>
              <a:buClr>
                <a:srgbClr val="549E39"/>
              </a:buClr>
              <a:buFont typeface="Wingdings 2" charset="2"/>
              <a:buChar char=""/>
            </a:pPr>
            <a:r>
              <a:rPr lang="en-US" sz="2800" b="0" strike="noStrike" spc="-1">
                <a:solidFill>
                  <a:srgbClr val="FFFFCC"/>
                </a:solidFill>
                <a:latin typeface="Century Gothic"/>
              </a:rPr>
              <a:t>Improved understanding of sight loss conditions through training and engagement with visually impaired people</a:t>
            </a:r>
            <a:endParaRPr lang="en-US" sz="2800" b="0" strike="noStrike" spc="-1">
              <a:solidFill>
                <a:srgbClr val="FFFFFF"/>
              </a:solidFill>
              <a:latin typeface="Century Gothic"/>
            </a:endParaRPr>
          </a:p>
          <a:p>
            <a:pPr marL="343080" indent="-342720">
              <a:lnSpc>
                <a:spcPct val="100000"/>
              </a:lnSpc>
              <a:spcBef>
                <a:spcPts val="561"/>
              </a:spcBef>
              <a:spcAft>
                <a:spcPts val="601"/>
              </a:spcAft>
              <a:buClr>
                <a:srgbClr val="549E39"/>
              </a:buClr>
              <a:buFont typeface="Wingdings 2" charset="2"/>
              <a:buChar char=""/>
            </a:pPr>
            <a:r>
              <a:rPr lang="en-US" sz="2800" b="0" strike="noStrike" spc="-1">
                <a:solidFill>
                  <a:srgbClr val="FFFFCC"/>
                </a:solidFill>
                <a:latin typeface="Century Gothic"/>
              </a:rPr>
              <a:t>Learning about the history and ecology of the parks and wood</a:t>
            </a:r>
            <a:endParaRPr lang="en-US" sz="2800" b="0" strike="noStrike" spc="-1">
              <a:solidFill>
                <a:srgbClr val="FFFFFF"/>
              </a:solidFill>
              <a:latin typeface="Century Gothic"/>
            </a:endParaRPr>
          </a:p>
          <a:p>
            <a:pPr marL="343080" indent="-342720">
              <a:lnSpc>
                <a:spcPct val="100000"/>
              </a:lnSpc>
              <a:spcBef>
                <a:spcPts val="561"/>
              </a:spcBef>
              <a:spcAft>
                <a:spcPts val="601"/>
              </a:spcAft>
              <a:buClr>
                <a:srgbClr val="549E39"/>
              </a:buClr>
              <a:buFont typeface="Wingdings 2" charset="2"/>
              <a:buChar char=""/>
            </a:pPr>
            <a:r>
              <a:rPr lang="en-US" sz="2800" b="0" strike="noStrike" spc="-1">
                <a:solidFill>
                  <a:srgbClr val="FFFFCC"/>
                </a:solidFill>
                <a:latin typeface="Century Gothic"/>
              </a:rPr>
              <a:t>Enjoyment of the activities – we also had exercise and fresh air!</a:t>
            </a:r>
            <a:endParaRPr lang="en-US" sz="2800" b="0" strike="noStrike" spc="-1">
              <a:solidFill>
                <a:srgbClr val="FFFFFF"/>
              </a:solidFill>
              <a:latin typeface="Century Gothic"/>
            </a:endParaRPr>
          </a:p>
          <a:p>
            <a:pPr marL="343080" indent="-342720">
              <a:lnSpc>
                <a:spcPct val="100000"/>
              </a:lnSpc>
              <a:spcBef>
                <a:spcPts val="561"/>
              </a:spcBef>
              <a:spcAft>
                <a:spcPts val="601"/>
              </a:spcAft>
              <a:buClr>
                <a:srgbClr val="549E39"/>
              </a:buClr>
              <a:buFont typeface="Wingdings 2" charset="2"/>
              <a:buChar char=""/>
            </a:pPr>
            <a:r>
              <a:rPr lang="en-US" sz="2800" b="0" strike="noStrike" spc="-1">
                <a:solidFill>
                  <a:srgbClr val="FFFFCC"/>
                </a:solidFill>
                <a:latin typeface="Century Gothic"/>
              </a:rPr>
              <a:t>Ripple effect –benefits for a wider range of people, friends, families, carers, local organisations etc.</a:t>
            </a:r>
            <a:endParaRPr lang="en-US" sz="2800" b="0" strike="noStrike" spc="-1">
              <a:solidFill>
                <a:srgbClr val="FFFFFF"/>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p:cNvPicPr/>
          <p:nvPr/>
        </p:nvPicPr>
        <p:blipFill>
          <a:blip r:embed="rId2"/>
          <a:stretch/>
        </p:blipFill>
        <p:spPr>
          <a:xfrm>
            <a:off x="1224000" y="447120"/>
            <a:ext cx="4057920" cy="5411160"/>
          </a:xfrm>
          <a:prstGeom prst="rect">
            <a:avLst/>
          </a:prstGeom>
          <a:ln>
            <a:noFill/>
          </a:ln>
        </p:spPr>
      </p:pic>
      <p:pic>
        <p:nvPicPr>
          <p:cNvPr id="114" name="Picture 113"/>
          <p:cNvPicPr/>
          <p:nvPr/>
        </p:nvPicPr>
        <p:blipFill>
          <a:blip r:embed="rId3"/>
          <a:stretch/>
        </p:blipFill>
        <p:spPr>
          <a:xfrm>
            <a:off x="6624000" y="457560"/>
            <a:ext cx="4104000" cy="5472360"/>
          </a:xfrm>
          <a:prstGeom prst="rect">
            <a:avLst/>
          </a:prstGeom>
          <a:ln>
            <a:noFill/>
          </a:ln>
        </p:spPr>
      </p:pic>
      <p:sp>
        <p:nvSpPr>
          <p:cNvPr id="115" name="TextShape 1"/>
          <p:cNvSpPr txBox="1"/>
          <p:nvPr/>
        </p:nvSpPr>
        <p:spPr>
          <a:xfrm>
            <a:off x="1020240" y="5797800"/>
            <a:ext cx="10931760" cy="970200"/>
          </a:xfrm>
          <a:prstGeom prst="rect">
            <a:avLst/>
          </a:prstGeom>
          <a:noFill/>
          <a:ln>
            <a:noFill/>
          </a:ln>
        </p:spPr>
        <p:txBody>
          <a:bodyPr lIns="0" tIns="0" rIns="0" bIns="0" anchor="ctr">
            <a:noAutofit/>
          </a:bodyPr>
          <a:lstStyle/>
          <a:p>
            <a:r>
              <a:rPr lang="en-US" sz="1800" b="0" strike="noStrike" spc="-1" dirty="0">
                <a:solidFill>
                  <a:srgbClr val="FFFFFF"/>
                </a:solidFill>
                <a:latin typeface="Century Gothic"/>
              </a:rPr>
              <a:t>   Close up of hands holding a fungus          </a:t>
            </a:r>
            <a:r>
              <a:rPr lang="en-US" sz="1800" b="0" strike="noStrike" spc="-1" dirty="0" smtClean="0">
                <a:solidFill>
                  <a:srgbClr val="FFFFFF"/>
                </a:solidFill>
                <a:latin typeface="Century Gothic"/>
              </a:rPr>
              <a:t> </a:t>
            </a:r>
            <a:r>
              <a:rPr lang="en-US" sz="1800" b="0" strike="noStrike" spc="-1" dirty="0">
                <a:solidFill>
                  <a:srgbClr val="FFFFFF"/>
                </a:solidFill>
                <a:latin typeface="Century Gothic"/>
              </a:rPr>
              <a:t>Picture of a person listening to a bee buzzing in a jar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D1E7A8"/>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D1E7A8"/>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D1E7A8"/>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660</Words>
  <Application>Microsoft Office PowerPoint</Application>
  <PresentationFormat>Widescreen</PresentationFormat>
  <Paragraphs>89</Paragraphs>
  <Slides>14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Century Gothic</vt:lpstr>
      <vt:lpstr>DejaVu Sans</vt:lpstr>
      <vt:lpstr>Symbol</vt:lpstr>
      <vt:lpstr>Times New Roman</vt:lpstr>
      <vt:lpstr>Wingdings</vt:lpstr>
      <vt:lpstr>Wingdings 2</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Sensing the Wild-  connecting visually impaired people to nature</dc:title>
  <dc:subject/>
  <dc:creator>Pam Bennett</dc:creator>
  <dc:description/>
  <cp:lastModifiedBy>Pam Bennett</cp:lastModifiedBy>
  <cp:revision>32</cp:revision>
  <cp:lastPrinted>2020-01-29T12:59:18Z</cp:lastPrinted>
  <dcterms:created xsi:type="dcterms:W3CDTF">2020-01-18T12:01:32Z</dcterms:created>
  <dcterms:modified xsi:type="dcterms:W3CDTF">2020-11-10T15:21:06Z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